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1"/>
  </p:handoutMasterIdLst>
  <p:sldIdLst>
    <p:sldId id="301" r:id="rId4"/>
    <p:sldId id="349" r:id="rId5"/>
    <p:sldId id="357" r:id="rId6"/>
    <p:sldId id="350" r:id="rId7"/>
    <p:sldId id="351" r:id="rId8"/>
    <p:sldId id="358" r:id="rId9"/>
    <p:sldId id="352" r:id="rId10"/>
    <p:sldId id="353" r:id="rId11"/>
    <p:sldId id="354" r:id="rId12"/>
    <p:sldId id="335" r:id="rId13"/>
    <p:sldId id="367" r:id="rId14"/>
    <p:sldId id="368" r:id="rId15"/>
    <p:sldId id="369" r:id="rId16"/>
    <p:sldId id="370" r:id="rId17"/>
    <p:sldId id="371" r:id="rId18"/>
    <p:sldId id="372" r:id="rId19"/>
    <p:sldId id="373" r:id="rId20"/>
    <p:sldId id="345" r:id="rId21"/>
    <p:sldId id="359" r:id="rId22"/>
    <p:sldId id="363" r:id="rId23"/>
    <p:sldId id="361" r:id="rId24"/>
    <p:sldId id="360" r:id="rId25"/>
    <p:sldId id="374" r:id="rId26"/>
    <p:sldId id="364" r:id="rId27"/>
    <p:sldId id="375" r:id="rId28"/>
    <p:sldId id="366" r:id="rId29"/>
    <p:sldId id="365" r:id="rId3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91D"/>
    <a:srgbClr val="8D6CEA"/>
    <a:srgbClr val="ED61DE"/>
    <a:srgbClr val="D002EC"/>
    <a:srgbClr val="8D6BEA"/>
    <a:srgbClr val="B301E0"/>
    <a:srgbClr val="8A65E5"/>
    <a:srgbClr val="9158DE"/>
    <a:srgbClr val="9702D0"/>
    <a:srgbClr val="71AA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20" autoAdjust="0"/>
  </p:normalViewPr>
  <p:slideViewPr>
    <p:cSldViewPr snapToGrid="0">
      <p:cViewPr varScale="1">
        <p:scale>
          <a:sx n="87" d="100"/>
          <a:sy n="87" d="100"/>
        </p:scale>
        <p:origin x="528" y="101"/>
      </p:cViewPr>
      <p:guideLst>
        <p:guide orient="horz" pos="21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037512-E867-4BD9-B1DC-7FDDB492ED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DA32FB-9563-4DDB-84B0-3B5918A196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2B0F-4B21-488B-8301-A59D1BB9A12D}" type="datetimeFigureOut">
              <a:rPr lang="en-US" smtClean="0"/>
              <a:t>5/16/2020</a:t>
            </a:fld>
            <a:endParaRPr lang="en-US"/>
          </a:p>
        </p:txBody>
      </p:sp>
      <p:sp>
        <p:nvSpPr>
          <p:cNvPr id="4" name="Footer Placeholder 3">
            <a:extLst>
              <a:ext uri="{FF2B5EF4-FFF2-40B4-BE49-F238E27FC236}">
                <a16:creationId xmlns:a16="http://schemas.microsoft.com/office/drawing/2014/main" id="{83337EFB-C7AA-4DEF-934D-2212E1B669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879D43F-C9F2-48A6-89A5-A9F97F9AA7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B500EA-AD41-4BB9-948E-A6C7D45D04B4}" type="slidenum">
              <a:rPr lang="en-US" smtClean="0"/>
              <a:t>‹#›</a:t>
            </a:fld>
            <a:endParaRPr lang="en-US"/>
          </a:p>
        </p:txBody>
      </p:sp>
    </p:spTree>
    <p:extLst>
      <p:ext uri="{BB962C8B-B14F-4D97-AF65-F5344CB8AC3E}">
        <p14:creationId xmlns:p14="http://schemas.microsoft.com/office/powerpoint/2010/main" val="28736140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B8320D-AC7D-4638-9BCD-A8C54C4A9BDF}"/>
              </a:ext>
            </a:extLst>
          </p:cNvPr>
          <p:cNvSpPr/>
          <p:nvPr userDrawn="1"/>
        </p:nvSpPr>
        <p:spPr>
          <a:xfrm>
            <a:off x="7661765" y="3724940"/>
            <a:ext cx="4530235" cy="3166512"/>
          </a:xfrm>
          <a:custGeom>
            <a:avLst/>
            <a:gdLst>
              <a:gd name="connsiteX0" fmla="*/ 4530235 w 4530235"/>
              <a:gd name="connsiteY0" fmla="*/ 0 h 3166512"/>
              <a:gd name="connsiteX1" fmla="*/ 4530235 w 4530235"/>
              <a:gd name="connsiteY1" fmla="*/ 3166512 h 3166512"/>
              <a:gd name="connsiteX2" fmla="*/ 0 w 4530235"/>
              <a:gd name="connsiteY2" fmla="*/ 3166512 h 3166512"/>
              <a:gd name="connsiteX3" fmla="*/ 8629 w 4530235"/>
              <a:gd name="connsiteY3" fmla="*/ 3148262 h 3166512"/>
              <a:gd name="connsiteX4" fmla="*/ 897444 w 4530235"/>
              <a:gd name="connsiteY4" fmla="*/ 2027274 h 3166512"/>
              <a:gd name="connsiteX5" fmla="*/ 3172812 w 4530235"/>
              <a:gd name="connsiteY5" fmla="*/ 2059172 h 3166512"/>
              <a:gd name="connsiteX6" fmla="*/ 3342933 w 4530235"/>
              <a:gd name="connsiteY6" fmla="*/ 581246 h 3166512"/>
              <a:gd name="connsiteX7" fmla="*/ 4518022 w 4530235"/>
              <a:gd name="connsiteY7" fmla="*/ 2043 h 316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0235" h="3166512">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34F8A3B0-2EDF-43FB-B07B-9826D1A18345}"/>
              </a:ext>
            </a:extLst>
          </p:cNvPr>
          <p:cNvSpPr/>
          <p:nvPr userDrawn="1"/>
        </p:nvSpPr>
        <p:spPr>
          <a:xfrm>
            <a:off x="11133221" y="1925052"/>
            <a:ext cx="914400" cy="2679032"/>
          </a:xfrm>
          <a:prstGeom prst="roundRect">
            <a:avLst>
              <a:gd name="adj" fmla="val 50000"/>
            </a:avLst>
          </a:prstGeom>
          <a:gradFill>
            <a:gsLst>
              <a:gs pos="33000">
                <a:schemeClr val="accent1">
                  <a:lumMod val="5000"/>
                  <a:lumOff val="95000"/>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838D5DF2-889F-4B4D-BBD4-53CBB709F974}"/>
              </a:ext>
            </a:extLst>
          </p:cNvPr>
          <p:cNvSpPr/>
          <p:nvPr userDrawn="1"/>
        </p:nvSpPr>
        <p:spPr>
          <a:xfrm flipH="1">
            <a:off x="753871" y="1278455"/>
            <a:ext cx="369184" cy="2295608"/>
          </a:xfrm>
          <a:prstGeom prst="roundRect">
            <a:avLst>
              <a:gd name="adj" fmla="val 50000"/>
            </a:avLst>
          </a:prstGeom>
          <a:gradFill>
            <a:gsLst>
              <a:gs pos="33000">
                <a:schemeClr val="accent1">
                  <a:lumMod val="5000"/>
                  <a:lumOff val="95000"/>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9720BD-F719-45DC-BD00-0805F2A99893}"/>
              </a:ext>
            </a:extLst>
          </p:cNvPr>
          <p:cNvPicPr>
            <a:picLocks noChangeAspect="1"/>
          </p:cNvPicPr>
          <p:nvPr userDrawn="1"/>
        </p:nvPicPr>
        <p:blipFill>
          <a:blip r:embed="rId3" cstate="print">
            <a:alphaModFix amt="27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rot="13106374">
            <a:off x="6819910" y="347246"/>
            <a:ext cx="4466221" cy="3948011"/>
          </a:xfrm>
          <a:prstGeom prst="rect">
            <a:avLst/>
          </a:prstGeom>
        </p:spPr>
      </p:pic>
      <p:grpSp>
        <p:nvGrpSpPr>
          <p:cNvPr id="6" name="Group 5">
            <a:extLst>
              <a:ext uri="{FF2B5EF4-FFF2-40B4-BE49-F238E27FC236}">
                <a16:creationId xmlns:a16="http://schemas.microsoft.com/office/drawing/2014/main" id="{B682F3EF-B735-4CBC-A7C1-5501AE164159}"/>
              </a:ext>
            </a:extLst>
          </p:cNvPr>
          <p:cNvGrpSpPr/>
          <p:nvPr userDrawn="1"/>
        </p:nvGrpSpPr>
        <p:grpSpPr>
          <a:xfrm>
            <a:off x="160070" y="163202"/>
            <a:ext cx="2781298" cy="2281190"/>
            <a:chOff x="160070" y="163202"/>
            <a:chExt cx="2781298" cy="2281190"/>
          </a:xfrm>
          <a:solidFill>
            <a:srgbClr val="FFFFFF">
              <a:alpha val="40000"/>
            </a:srgbClr>
          </a:solidFill>
        </p:grpSpPr>
        <p:sp>
          <p:nvSpPr>
            <p:cNvPr id="7" name="Freeform: Shape 6">
              <a:extLst>
                <a:ext uri="{FF2B5EF4-FFF2-40B4-BE49-F238E27FC236}">
                  <a16:creationId xmlns:a16="http://schemas.microsoft.com/office/drawing/2014/main" id="{EEA02ADF-1D81-4CE7-9E6C-C1632E3DFBB9}"/>
                </a:ext>
              </a:extLst>
            </p:cNvPr>
            <p:cNvSpPr/>
            <p:nvPr/>
          </p:nvSpPr>
          <p:spPr>
            <a:xfrm>
              <a:off x="160070" y="163845"/>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55A8FA7-1BF5-4389-9939-3A14DE988BFF}"/>
                </a:ext>
              </a:extLst>
            </p:cNvPr>
            <p:cNvSpPr/>
            <p:nvPr/>
          </p:nvSpPr>
          <p:spPr>
            <a:xfrm>
              <a:off x="491721" y="163202"/>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F910FD5-9DDB-460D-A029-F1F274130EE0}"/>
                </a:ext>
              </a:extLst>
            </p:cNvPr>
            <p:cNvSpPr/>
            <p:nvPr/>
          </p:nvSpPr>
          <p:spPr>
            <a:xfrm>
              <a:off x="821614"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34650AE-2BEB-4C40-8110-FC7B379FE632}"/>
                </a:ext>
              </a:extLst>
            </p:cNvPr>
            <p:cNvSpPr/>
            <p:nvPr/>
          </p:nvSpPr>
          <p:spPr>
            <a:xfrm>
              <a:off x="1151509"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423845-143A-4FBE-B6B8-671BE90244A9}"/>
                </a:ext>
              </a:extLst>
            </p:cNvPr>
            <p:cNvSpPr/>
            <p:nvPr/>
          </p:nvSpPr>
          <p:spPr>
            <a:xfrm>
              <a:off x="1481405" y="163202"/>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3E2B03-EEC2-4C21-BC78-E0D63BB357B7}"/>
                </a:ext>
              </a:extLst>
            </p:cNvPr>
            <p:cNvSpPr/>
            <p:nvPr/>
          </p:nvSpPr>
          <p:spPr>
            <a:xfrm>
              <a:off x="1813055" y="163202"/>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27ED11A-3D80-4423-945F-AB6003CF7365}"/>
                </a:ext>
              </a:extLst>
            </p:cNvPr>
            <p:cNvSpPr/>
            <p:nvPr/>
          </p:nvSpPr>
          <p:spPr>
            <a:xfrm>
              <a:off x="2142951" y="163202"/>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F2C45E2-1C06-4DE8-8234-D8C0B1367839}"/>
                </a:ext>
              </a:extLst>
            </p:cNvPr>
            <p:cNvSpPr/>
            <p:nvPr/>
          </p:nvSpPr>
          <p:spPr>
            <a:xfrm>
              <a:off x="2472846" y="163202"/>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DC97446-20FD-4A1C-883A-D940E8820262}"/>
                </a:ext>
              </a:extLst>
            </p:cNvPr>
            <p:cNvSpPr/>
            <p:nvPr/>
          </p:nvSpPr>
          <p:spPr>
            <a:xfrm>
              <a:off x="2800987" y="163202"/>
              <a:ext cx="140381" cy="140381"/>
            </a:xfrm>
            <a:custGeom>
              <a:avLst/>
              <a:gdLst>
                <a:gd name="connsiteX0" fmla="*/ 53340 w 76200"/>
                <a:gd name="connsiteY0" fmla="*/ 11430 h 76200"/>
                <a:gd name="connsiteX1" fmla="*/ 42862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2862"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7628" y="6668"/>
                    <a:pt x="59055" y="6668"/>
                    <a:pt x="53340" y="1143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0CA4020-0BD8-4258-B52A-4C55029D27B6}"/>
                </a:ext>
              </a:extLst>
            </p:cNvPr>
            <p:cNvSpPr/>
            <p:nvPr/>
          </p:nvSpPr>
          <p:spPr>
            <a:xfrm>
              <a:off x="161824"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3343 w 76200"/>
                <a:gd name="connsiteY14" fmla="*/ 31432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3343" y="31432"/>
                  </a:lnTo>
                  <a:cubicBezTo>
                    <a:pt x="79058" y="25718"/>
                    <a:pt x="79058" y="16193"/>
                    <a:pt x="73343" y="11430"/>
                  </a:cubicBezTo>
                  <a:cubicBezTo>
                    <a:pt x="67628" y="6667"/>
                    <a:pt x="58103" y="5715"/>
                    <a:pt x="52388" y="1143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D3ACEC-21B3-463C-B704-35F7BFA87E0E}"/>
                </a:ext>
              </a:extLst>
            </p:cNvPr>
            <p:cNvSpPr/>
            <p:nvPr/>
          </p:nvSpPr>
          <p:spPr>
            <a:xfrm>
              <a:off x="491721" y="431681"/>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875EF93-03FF-42B8-8EC6-4360FC67F4DE}"/>
                </a:ext>
              </a:extLst>
            </p:cNvPr>
            <p:cNvSpPr/>
            <p:nvPr/>
          </p:nvSpPr>
          <p:spPr>
            <a:xfrm>
              <a:off x="821614"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CBB18D5-4971-47A5-B86F-1BAA9754D423}"/>
                </a:ext>
              </a:extLst>
            </p:cNvPr>
            <p:cNvSpPr/>
            <p:nvPr/>
          </p:nvSpPr>
          <p:spPr>
            <a:xfrm>
              <a:off x="1151509"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7153"/>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2"/>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0D4A6F-899A-4E63-95E2-566711197DB4}"/>
                </a:ext>
              </a:extLst>
            </p:cNvPr>
            <p:cNvSpPr/>
            <p:nvPr/>
          </p:nvSpPr>
          <p:spPr>
            <a:xfrm>
              <a:off x="1481405" y="43168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5715"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1DA7520-D18D-40A6-B0ED-CB96839131DF}"/>
                </a:ext>
              </a:extLst>
            </p:cNvPr>
            <p:cNvSpPr/>
            <p:nvPr/>
          </p:nvSpPr>
          <p:spPr>
            <a:xfrm>
              <a:off x="1813055" y="431681"/>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6667"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7153" y="66675"/>
                    <a:pt x="78105" y="57150"/>
                    <a:pt x="72390" y="52387"/>
                  </a:cubicBezTo>
                  <a:lnTo>
                    <a:pt x="61913" y="41910"/>
                  </a:lnTo>
                  <a:lnTo>
                    <a:pt x="72390" y="31432"/>
                  </a:lnTo>
                  <a:cubicBezTo>
                    <a:pt x="78105" y="25718"/>
                    <a:pt x="78105" y="16193"/>
                    <a:pt x="72390" y="11430"/>
                  </a:cubicBezTo>
                  <a:cubicBezTo>
                    <a:pt x="66675" y="6667"/>
                    <a:pt x="57150" y="5715"/>
                    <a:pt x="52388" y="1143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FC7E147-8BED-4016-880B-624D3CF7BE1F}"/>
                </a:ext>
              </a:extLst>
            </p:cNvPr>
            <p:cNvSpPr/>
            <p:nvPr/>
          </p:nvSpPr>
          <p:spPr>
            <a:xfrm>
              <a:off x="2142951" y="431681"/>
              <a:ext cx="140381" cy="140381"/>
            </a:xfrm>
            <a:custGeom>
              <a:avLst/>
              <a:gdLst>
                <a:gd name="connsiteX0" fmla="*/ 52387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7 w 76200"/>
                <a:gd name="connsiteY10" fmla="*/ 72390 h 76200"/>
                <a:gd name="connsiteX11" fmla="*/ 72390 w 76200"/>
                <a:gd name="connsiteY11" fmla="*/ 72390 h 76200"/>
                <a:gd name="connsiteX12" fmla="*/ 72390 w 76200"/>
                <a:gd name="connsiteY12" fmla="*/ 52387 h 76200"/>
                <a:gd name="connsiteX13" fmla="*/ 61912 w 76200"/>
                <a:gd name="connsiteY13" fmla="*/ 41910 h 76200"/>
                <a:gd name="connsiteX14" fmla="*/ 72390 w 76200"/>
                <a:gd name="connsiteY14" fmla="*/ 31432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9D9FCD3-DC59-45F7-995B-629D79C7E336}"/>
                </a:ext>
              </a:extLst>
            </p:cNvPr>
            <p:cNvSpPr/>
            <p:nvPr/>
          </p:nvSpPr>
          <p:spPr>
            <a:xfrm>
              <a:off x="2472846" y="431681"/>
              <a:ext cx="140381" cy="140381"/>
            </a:xfrm>
            <a:custGeom>
              <a:avLst/>
              <a:gdLst>
                <a:gd name="connsiteX0" fmla="*/ 52387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7 w 76200"/>
                <a:gd name="connsiteY10" fmla="*/ 72390 h 76200"/>
                <a:gd name="connsiteX11" fmla="*/ 72390 w 76200"/>
                <a:gd name="connsiteY11" fmla="*/ 72390 h 76200"/>
                <a:gd name="connsiteX12" fmla="*/ 72390 w 76200"/>
                <a:gd name="connsiteY12" fmla="*/ 52387 h 76200"/>
                <a:gd name="connsiteX13" fmla="*/ 61912 w 76200"/>
                <a:gd name="connsiteY13" fmla="*/ 41910 h 76200"/>
                <a:gd name="connsiteX14" fmla="*/ 72390 w 76200"/>
                <a:gd name="connsiteY14" fmla="*/ 31432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7" y="72390"/>
                  </a:lnTo>
                  <a:cubicBezTo>
                    <a:pt x="58103" y="78105"/>
                    <a:pt x="67628" y="78105"/>
                    <a:pt x="72390" y="72390"/>
                  </a:cubicBezTo>
                  <a:cubicBezTo>
                    <a:pt x="78105" y="66675"/>
                    <a:pt x="78105" y="57150"/>
                    <a:pt x="72390" y="52387"/>
                  </a:cubicBezTo>
                  <a:lnTo>
                    <a:pt x="61912" y="41910"/>
                  </a:lnTo>
                  <a:lnTo>
                    <a:pt x="72390" y="31432"/>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D78CB29-D43C-449B-A296-EF0BC073F45C}"/>
                </a:ext>
              </a:extLst>
            </p:cNvPr>
            <p:cNvSpPr/>
            <p:nvPr/>
          </p:nvSpPr>
          <p:spPr>
            <a:xfrm>
              <a:off x="161824"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3343 w 76200"/>
                <a:gd name="connsiteY11" fmla="*/ 74295 h 76200"/>
                <a:gd name="connsiteX12" fmla="*/ 73343 w 76200"/>
                <a:gd name="connsiteY12" fmla="*/ 54293 h 76200"/>
                <a:gd name="connsiteX13" fmla="*/ 62865 w 76200"/>
                <a:gd name="connsiteY13" fmla="*/ 43815 h 76200"/>
                <a:gd name="connsiteX14" fmla="*/ 73343 w 76200"/>
                <a:gd name="connsiteY14" fmla="*/ 32385 h 76200"/>
                <a:gd name="connsiteX15" fmla="*/ 73343 w 76200"/>
                <a:gd name="connsiteY15" fmla="*/ 12383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9058"/>
                    <a:pt x="67628" y="79058"/>
                    <a:pt x="73343" y="74295"/>
                  </a:cubicBezTo>
                  <a:cubicBezTo>
                    <a:pt x="79058" y="69533"/>
                    <a:pt x="79058" y="59055"/>
                    <a:pt x="73343" y="54293"/>
                  </a:cubicBezTo>
                  <a:lnTo>
                    <a:pt x="62865" y="43815"/>
                  </a:lnTo>
                  <a:lnTo>
                    <a:pt x="73343" y="32385"/>
                  </a:lnTo>
                  <a:cubicBezTo>
                    <a:pt x="79058" y="26670"/>
                    <a:pt x="79058" y="17145"/>
                    <a:pt x="73343" y="12383"/>
                  </a:cubicBezTo>
                  <a:cubicBezTo>
                    <a:pt x="67628" y="7620"/>
                    <a:pt x="58103" y="5715"/>
                    <a:pt x="52388" y="1143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7A51556-F275-41B9-B7AB-AD95D93CE906}"/>
                </a:ext>
              </a:extLst>
            </p:cNvPr>
            <p:cNvSpPr/>
            <p:nvPr/>
          </p:nvSpPr>
          <p:spPr>
            <a:xfrm>
              <a:off x="491721" y="69840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9F6794-5F95-4530-B3CC-E27969A86868}"/>
                </a:ext>
              </a:extLst>
            </p:cNvPr>
            <p:cNvSpPr/>
            <p:nvPr/>
          </p:nvSpPr>
          <p:spPr>
            <a:xfrm>
              <a:off x="821614"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7B9BB1C-AE6D-4CDE-8628-04854A9E9B78}"/>
                </a:ext>
              </a:extLst>
            </p:cNvPr>
            <p:cNvSpPr/>
            <p:nvPr/>
          </p:nvSpPr>
          <p:spPr>
            <a:xfrm>
              <a:off x="1151509"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28F9503-7195-4FEF-9483-29E9944FCF45}"/>
                </a:ext>
              </a:extLst>
            </p:cNvPr>
            <p:cNvSpPr/>
            <p:nvPr/>
          </p:nvSpPr>
          <p:spPr>
            <a:xfrm>
              <a:off x="1481405" y="69840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0039522-0398-40F0-A6EB-8E80021E54EA}"/>
                </a:ext>
              </a:extLst>
            </p:cNvPr>
            <p:cNvSpPr/>
            <p:nvPr/>
          </p:nvSpPr>
          <p:spPr>
            <a:xfrm>
              <a:off x="1811302" y="698403"/>
              <a:ext cx="140381" cy="140381"/>
            </a:xfrm>
            <a:custGeom>
              <a:avLst/>
              <a:gdLst>
                <a:gd name="connsiteX0" fmla="*/ 53340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3340" y="1143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C3B123A-68AD-43AE-A2A3-E34E25751E70}"/>
                </a:ext>
              </a:extLst>
            </p:cNvPr>
            <p:cNvSpPr/>
            <p:nvPr/>
          </p:nvSpPr>
          <p:spPr>
            <a:xfrm>
              <a:off x="2142951" y="698403"/>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5715"/>
                    <a:pt x="58103" y="5715"/>
                    <a:pt x="52387" y="11430"/>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1A4EB56-88A2-492A-8E8A-3E7CBC870EEF}"/>
                </a:ext>
              </a:extLst>
            </p:cNvPr>
            <p:cNvSpPr/>
            <p:nvPr/>
          </p:nvSpPr>
          <p:spPr>
            <a:xfrm>
              <a:off x="161824"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3343 w 76200"/>
                <a:gd name="connsiteY14" fmla="*/ 31433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3343" y="31433"/>
                  </a:lnTo>
                  <a:cubicBezTo>
                    <a:pt x="79058" y="25718"/>
                    <a:pt x="79058" y="16193"/>
                    <a:pt x="73343" y="11430"/>
                  </a:cubicBezTo>
                  <a:cubicBezTo>
                    <a:pt x="67628" y="6668"/>
                    <a:pt x="58103" y="5715"/>
                    <a:pt x="52388" y="1143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406DC6-6BEC-4F8A-B6DA-D67467791756}"/>
                </a:ext>
              </a:extLst>
            </p:cNvPr>
            <p:cNvSpPr/>
            <p:nvPr/>
          </p:nvSpPr>
          <p:spPr>
            <a:xfrm>
              <a:off x="491721" y="96688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C090CD9-7F44-4E1E-A5E6-7C9D73F2B3EC}"/>
                </a:ext>
              </a:extLst>
            </p:cNvPr>
            <p:cNvSpPr/>
            <p:nvPr/>
          </p:nvSpPr>
          <p:spPr>
            <a:xfrm>
              <a:off x="821614"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C162162-A7FE-4E0A-AE90-59A24443B5C5}"/>
                </a:ext>
              </a:extLst>
            </p:cNvPr>
            <p:cNvSpPr/>
            <p:nvPr/>
          </p:nvSpPr>
          <p:spPr>
            <a:xfrm>
              <a:off x="1151509"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8"/>
                  </a:lnTo>
                  <a:cubicBezTo>
                    <a:pt x="5715" y="58102"/>
                    <a:pt x="5715" y="67627"/>
                    <a:pt x="11430" y="72390"/>
                  </a:cubicBezTo>
                  <a:cubicBezTo>
                    <a:pt x="17145" y="77152"/>
                    <a:pt x="26670" y="78105"/>
                    <a:pt x="31433" y="72390"/>
                  </a:cubicBezTo>
                  <a:lnTo>
                    <a:pt x="41910" y="61913"/>
                  </a:lnTo>
                  <a:lnTo>
                    <a:pt x="52388" y="72390"/>
                  </a:lnTo>
                  <a:cubicBezTo>
                    <a:pt x="58102" y="78105"/>
                    <a:pt x="67627" y="78105"/>
                    <a:pt x="72390" y="72390"/>
                  </a:cubicBezTo>
                  <a:cubicBezTo>
                    <a:pt x="78105" y="66675"/>
                    <a:pt x="78105" y="57150"/>
                    <a:pt x="72390" y="52388"/>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CFBF192-1210-4FAE-9E74-EF3128D6990E}"/>
                </a:ext>
              </a:extLst>
            </p:cNvPr>
            <p:cNvSpPr/>
            <p:nvPr/>
          </p:nvSpPr>
          <p:spPr>
            <a:xfrm>
              <a:off x="1481405" y="966883"/>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2"/>
                    <a:pt x="5715" y="67627"/>
                    <a:pt x="11430" y="72390"/>
                  </a:cubicBezTo>
                  <a:cubicBezTo>
                    <a:pt x="17145" y="78105"/>
                    <a:pt x="26670" y="78105"/>
                    <a:pt x="31433"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88CBDF8-4885-4020-B07E-CB63AB407AA3}"/>
                </a:ext>
              </a:extLst>
            </p:cNvPr>
            <p:cNvSpPr/>
            <p:nvPr/>
          </p:nvSpPr>
          <p:spPr>
            <a:xfrm>
              <a:off x="1813055" y="966883"/>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2"/>
                    <a:pt x="5715" y="67627"/>
                    <a:pt x="11430" y="72390"/>
                  </a:cubicBezTo>
                  <a:cubicBezTo>
                    <a:pt x="17145" y="78105"/>
                    <a:pt x="26670" y="78105"/>
                    <a:pt x="31432" y="72390"/>
                  </a:cubicBezTo>
                  <a:lnTo>
                    <a:pt x="41910" y="61913"/>
                  </a:lnTo>
                  <a:lnTo>
                    <a:pt x="52388" y="72390"/>
                  </a:lnTo>
                  <a:cubicBezTo>
                    <a:pt x="58103" y="78105"/>
                    <a:pt x="67628" y="78105"/>
                    <a:pt x="72390" y="72390"/>
                  </a:cubicBezTo>
                  <a:cubicBezTo>
                    <a:pt x="77153" y="66675"/>
                    <a:pt x="78105" y="57150"/>
                    <a:pt x="72390" y="52388"/>
                  </a:cubicBezTo>
                  <a:lnTo>
                    <a:pt x="61913" y="41910"/>
                  </a:lnTo>
                  <a:lnTo>
                    <a:pt x="72390" y="31433"/>
                  </a:lnTo>
                  <a:cubicBezTo>
                    <a:pt x="78105" y="25718"/>
                    <a:pt x="78105" y="16193"/>
                    <a:pt x="72390" y="11430"/>
                  </a:cubicBezTo>
                  <a:cubicBezTo>
                    <a:pt x="66675" y="6668"/>
                    <a:pt x="57150" y="5715"/>
                    <a:pt x="52388" y="1143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6396C75-06A7-4F05-A308-4E2C2495ED34}"/>
                </a:ext>
              </a:extLst>
            </p:cNvPr>
            <p:cNvSpPr/>
            <p:nvPr/>
          </p:nvSpPr>
          <p:spPr>
            <a:xfrm>
              <a:off x="161824"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3343 w 76200"/>
                <a:gd name="connsiteY14" fmla="*/ 32385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3343" y="32385"/>
                  </a:lnTo>
                  <a:cubicBezTo>
                    <a:pt x="79058" y="26670"/>
                    <a:pt x="79058" y="17145"/>
                    <a:pt x="73343"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AD002B-4F4E-43A5-B89B-F6220B74A0B6}"/>
                </a:ext>
              </a:extLst>
            </p:cNvPr>
            <p:cNvSpPr/>
            <p:nvPr/>
          </p:nvSpPr>
          <p:spPr>
            <a:xfrm>
              <a:off x="491721" y="1233607"/>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ED4FA43-A874-45BD-91E5-E1F778598903}"/>
                </a:ext>
              </a:extLst>
            </p:cNvPr>
            <p:cNvSpPr/>
            <p:nvPr/>
          </p:nvSpPr>
          <p:spPr>
            <a:xfrm>
              <a:off x="821614"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C5DB293-7587-4645-9AEF-58476DF61CE3}"/>
                </a:ext>
              </a:extLst>
            </p:cNvPr>
            <p:cNvSpPr/>
            <p:nvPr/>
          </p:nvSpPr>
          <p:spPr>
            <a:xfrm>
              <a:off x="1151509"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2" y="78105"/>
                    <a:pt x="67627" y="78105"/>
                    <a:pt x="72390" y="72390"/>
                  </a:cubicBezTo>
                  <a:cubicBezTo>
                    <a:pt x="78105" y="66675"/>
                    <a:pt x="78105" y="57150"/>
                    <a:pt x="72390" y="52387"/>
                  </a:cubicBezTo>
                  <a:lnTo>
                    <a:pt x="61913" y="41910"/>
                  </a:lnTo>
                  <a:lnTo>
                    <a:pt x="72390" y="31433"/>
                  </a:lnTo>
                  <a:cubicBezTo>
                    <a:pt x="78105" y="25718"/>
                    <a:pt x="78105" y="16193"/>
                    <a:pt x="72390" y="11430"/>
                  </a:cubicBezTo>
                  <a:cubicBezTo>
                    <a:pt x="67627" y="5715"/>
                    <a:pt x="58102" y="5715"/>
                    <a:pt x="52388" y="1143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A9DE51-984F-4A79-9F8E-CEF9DDA90E55}"/>
                </a:ext>
              </a:extLst>
            </p:cNvPr>
            <p:cNvSpPr/>
            <p:nvPr/>
          </p:nvSpPr>
          <p:spPr>
            <a:xfrm>
              <a:off x="1481405" y="1233607"/>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3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3"/>
                  </a:lnTo>
                  <a:cubicBezTo>
                    <a:pt x="78105" y="25718"/>
                    <a:pt x="78105" y="16193"/>
                    <a:pt x="72390" y="11430"/>
                  </a:cubicBezTo>
                  <a:cubicBezTo>
                    <a:pt x="66675" y="6668"/>
                    <a:pt x="58103" y="5715"/>
                    <a:pt x="52388" y="1143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519A54E-0D18-458C-92C0-E2C2B751C238}"/>
                </a:ext>
              </a:extLst>
            </p:cNvPr>
            <p:cNvSpPr/>
            <p:nvPr/>
          </p:nvSpPr>
          <p:spPr>
            <a:xfrm>
              <a:off x="160070" y="1500330"/>
              <a:ext cx="140381" cy="140381"/>
            </a:xfrm>
            <a:custGeom>
              <a:avLst/>
              <a:gdLst>
                <a:gd name="connsiteX0" fmla="*/ 53340 w 76200"/>
                <a:gd name="connsiteY0" fmla="*/ 11430 h 76200"/>
                <a:gd name="connsiteX1" fmla="*/ 42863 w 76200"/>
                <a:gd name="connsiteY1" fmla="*/ 21907 h 76200"/>
                <a:gd name="connsiteX2" fmla="*/ 32385 w 76200"/>
                <a:gd name="connsiteY2" fmla="*/ 11430 h 76200"/>
                <a:gd name="connsiteX3" fmla="*/ 12383 w 76200"/>
                <a:gd name="connsiteY3" fmla="*/ 11430 h 76200"/>
                <a:gd name="connsiteX4" fmla="*/ 12383 w 76200"/>
                <a:gd name="connsiteY4" fmla="*/ 31432 h 76200"/>
                <a:gd name="connsiteX5" fmla="*/ 22860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4295 w 76200"/>
                <a:gd name="connsiteY14" fmla="*/ 32385 h 76200"/>
                <a:gd name="connsiteX15" fmla="*/ 74295 w 76200"/>
                <a:gd name="connsiteY15" fmla="*/ 12382 h 76200"/>
                <a:gd name="connsiteX16" fmla="*/ 53340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430"/>
                  </a:moveTo>
                  <a:lnTo>
                    <a:pt x="42863" y="21907"/>
                  </a:lnTo>
                  <a:lnTo>
                    <a:pt x="32385" y="11430"/>
                  </a:lnTo>
                  <a:cubicBezTo>
                    <a:pt x="26670" y="5715"/>
                    <a:pt x="17145" y="5715"/>
                    <a:pt x="12383" y="11430"/>
                  </a:cubicBezTo>
                  <a:cubicBezTo>
                    <a:pt x="7620" y="17145"/>
                    <a:pt x="6668" y="26670"/>
                    <a:pt x="12383" y="31432"/>
                  </a:cubicBezTo>
                  <a:lnTo>
                    <a:pt x="22860"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4295" y="32385"/>
                  </a:lnTo>
                  <a:cubicBezTo>
                    <a:pt x="80010" y="26670"/>
                    <a:pt x="80010" y="17145"/>
                    <a:pt x="74295" y="12382"/>
                  </a:cubicBezTo>
                  <a:cubicBezTo>
                    <a:pt x="68580" y="7620"/>
                    <a:pt x="59055" y="6667"/>
                    <a:pt x="53340" y="1143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C342986-FB2B-4308-9BE8-2763826E88B1}"/>
                </a:ext>
              </a:extLst>
            </p:cNvPr>
            <p:cNvSpPr/>
            <p:nvPr/>
          </p:nvSpPr>
          <p:spPr>
            <a:xfrm>
              <a:off x="491721" y="1500330"/>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3340 h 76200"/>
                <a:gd name="connsiteX7" fmla="*/ 11430 w 76200"/>
                <a:gd name="connsiteY7" fmla="*/ 73342 h 76200"/>
                <a:gd name="connsiteX8" fmla="*/ 31432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3340"/>
                  </a:lnTo>
                  <a:cubicBezTo>
                    <a:pt x="5715" y="59055"/>
                    <a:pt x="5715" y="68580"/>
                    <a:pt x="11430" y="73342"/>
                  </a:cubicBezTo>
                  <a:cubicBezTo>
                    <a:pt x="17145" y="79057"/>
                    <a:pt x="26670" y="79057"/>
                    <a:pt x="31432"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6675" y="7620"/>
                    <a:pt x="58103" y="6667"/>
                    <a:pt x="52388" y="1143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81B7D91-59E8-4C46-9BAD-D8AA70770697}"/>
                </a:ext>
              </a:extLst>
            </p:cNvPr>
            <p:cNvSpPr/>
            <p:nvPr/>
          </p:nvSpPr>
          <p:spPr>
            <a:xfrm>
              <a:off x="821614" y="150033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3" y="79057"/>
                    <a:pt x="67628" y="79057"/>
                    <a:pt x="72390" y="73342"/>
                  </a:cubicBezTo>
                  <a:cubicBezTo>
                    <a:pt x="78105" y="67628"/>
                    <a:pt x="78105" y="58103"/>
                    <a:pt x="72390" y="53340"/>
                  </a:cubicBezTo>
                  <a:lnTo>
                    <a:pt x="61913" y="42863"/>
                  </a:lnTo>
                  <a:lnTo>
                    <a:pt x="72390" y="32385"/>
                  </a:lnTo>
                  <a:cubicBezTo>
                    <a:pt x="78105" y="26670"/>
                    <a:pt x="78105" y="17145"/>
                    <a:pt x="72390" y="12382"/>
                  </a:cubicBezTo>
                  <a:cubicBezTo>
                    <a:pt x="67628" y="6667"/>
                    <a:pt x="58103" y="6667"/>
                    <a:pt x="52388" y="1143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5E24010-BE56-47B7-8CDD-6B4766F48ACC}"/>
                </a:ext>
              </a:extLst>
            </p:cNvPr>
            <p:cNvSpPr/>
            <p:nvPr/>
          </p:nvSpPr>
          <p:spPr>
            <a:xfrm>
              <a:off x="1151509" y="150033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3340 h 76200"/>
                <a:gd name="connsiteX7" fmla="*/ 11430 w 76200"/>
                <a:gd name="connsiteY7" fmla="*/ 73342 h 76200"/>
                <a:gd name="connsiteX8" fmla="*/ 31433 w 76200"/>
                <a:gd name="connsiteY8" fmla="*/ 73342 h 76200"/>
                <a:gd name="connsiteX9" fmla="*/ 41910 w 76200"/>
                <a:gd name="connsiteY9" fmla="*/ 62865 h 76200"/>
                <a:gd name="connsiteX10" fmla="*/ 52388 w 76200"/>
                <a:gd name="connsiteY10" fmla="*/ 73342 h 76200"/>
                <a:gd name="connsiteX11" fmla="*/ 72390 w 76200"/>
                <a:gd name="connsiteY11" fmla="*/ 73342 h 76200"/>
                <a:gd name="connsiteX12" fmla="*/ 72390 w 76200"/>
                <a:gd name="connsiteY12" fmla="*/ 53340 h 76200"/>
                <a:gd name="connsiteX13" fmla="*/ 61913 w 76200"/>
                <a:gd name="connsiteY13" fmla="*/ 42863 h 76200"/>
                <a:gd name="connsiteX14" fmla="*/ 72390 w 76200"/>
                <a:gd name="connsiteY14" fmla="*/ 32385 h 76200"/>
                <a:gd name="connsiteX15" fmla="*/ 72390 w 76200"/>
                <a:gd name="connsiteY15" fmla="*/ 12382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3340"/>
                  </a:lnTo>
                  <a:cubicBezTo>
                    <a:pt x="5715" y="59055"/>
                    <a:pt x="5715" y="68580"/>
                    <a:pt x="11430" y="73342"/>
                  </a:cubicBezTo>
                  <a:cubicBezTo>
                    <a:pt x="17145" y="79057"/>
                    <a:pt x="26670" y="79057"/>
                    <a:pt x="31433" y="73342"/>
                  </a:cubicBezTo>
                  <a:lnTo>
                    <a:pt x="41910" y="62865"/>
                  </a:lnTo>
                  <a:lnTo>
                    <a:pt x="52388" y="73342"/>
                  </a:lnTo>
                  <a:cubicBezTo>
                    <a:pt x="58102" y="79057"/>
                    <a:pt x="67627" y="79057"/>
                    <a:pt x="72390" y="73342"/>
                  </a:cubicBezTo>
                  <a:cubicBezTo>
                    <a:pt x="78105" y="67628"/>
                    <a:pt x="78105" y="58103"/>
                    <a:pt x="72390" y="53340"/>
                  </a:cubicBezTo>
                  <a:lnTo>
                    <a:pt x="61913" y="42863"/>
                  </a:lnTo>
                  <a:lnTo>
                    <a:pt x="72390" y="32385"/>
                  </a:lnTo>
                  <a:cubicBezTo>
                    <a:pt x="78105" y="26670"/>
                    <a:pt x="78105" y="17145"/>
                    <a:pt x="72390" y="12382"/>
                  </a:cubicBezTo>
                  <a:cubicBezTo>
                    <a:pt x="67627" y="6667"/>
                    <a:pt x="58102" y="6667"/>
                    <a:pt x="52388" y="11430"/>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4B21AF-B9BA-4552-BF7E-BCE2CC4D7DF6}"/>
                </a:ext>
              </a:extLst>
            </p:cNvPr>
            <p:cNvSpPr/>
            <p:nvPr/>
          </p:nvSpPr>
          <p:spPr>
            <a:xfrm>
              <a:off x="161824" y="176881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3342 h 76200"/>
                <a:gd name="connsiteX9" fmla="*/ 41910 w 76200"/>
                <a:gd name="connsiteY9" fmla="*/ 62865 h 76200"/>
                <a:gd name="connsiteX10" fmla="*/ 52388 w 76200"/>
                <a:gd name="connsiteY10" fmla="*/ 73342 h 76200"/>
                <a:gd name="connsiteX11" fmla="*/ 73343 w 76200"/>
                <a:gd name="connsiteY11" fmla="*/ 73342 h 76200"/>
                <a:gd name="connsiteX12" fmla="*/ 73343 w 76200"/>
                <a:gd name="connsiteY12" fmla="*/ 53340 h 76200"/>
                <a:gd name="connsiteX13" fmla="*/ 62865 w 76200"/>
                <a:gd name="connsiteY13" fmla="*/ 42862 h 76200"/>
                <a:gd name="connsiteX14" fmla="*/ 73343 w 76200"/>
                <a:gd name="connsiteY14" fmla="*/ 31432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6193" y="79057"/>
                    <a:pt x="25718" y="79057"/>
                    <a:pt x="31433" y="73342"/>
                  </a:cubicBezTo>
                  <a:lnTo>
                    <a:pt x="41910" y="62865"/>
                  </a:lnTo>
                  <a:lnTo>
                    <a:pt x="52388" y="73342"/>
                  </a:lnTo>
                  <a:cubicBezTo>
                    <a:pt x="58103" y="79057"/>
                    <a:pt x="67628" y="79057"/>
                    <a:pt x="73343" y="73342"/>
                  </a:cubicBezTo>
                  <a:cubicBezTo>
                    <a:pt x="79058" y="67628"/>
                    <a:pt x="79058" y="58103"/>
                    <a:pt x="73343" y="53340"/>
                  </a:cubicBezTo>
                  <a:lnTo>
                    <a:pt x="62865" y="42862"/>
                  </a:lnTo>
                  <a:lnTo>
                    <a:pt x="73343" y="31432"/>
                  </a:lnTo>
                  <a:cubicBezTo>
                    <a:pt x="79058" y="25717"/>
                    <a:pt x="79058" y="16192"/>
                    <a:pt x="73343" y="11430"/>
                  </a:cubicBezTo>
                  <a:cubicBezTo>
                    <a:pt x="67628" y="6667"/>
                    <a:pt x="58103" y="5715"/>
                    <a:pt x="52388" y="1143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9A9448A-4801-4833-8E41-28A19B0D1ED2}"/>
                </a:ext>
              </a:extLst>
            </p:cNvPr>
            <p:cNvSpPr/>
            <p:nvPr/>
          </p:nvSpPr>
          <p:spPr>
            <a:xfrm>
              <a:off x="491721" y="1768810"/>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7 h 76200"/>
                <a:gd name="connsiteX7" fmla="*/ 11430 w 76200"/>
                <a:gd name="connsiteY7" fmla="*/ 72390 h 76200"/>
                <a:gd name="connsiteX8" fmla="*/ 31432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7"/>
                  </a:lnTo>
                  <a:cubicBezTo>
                    <a:pt x="5715" y="58103"/>
                    <a:pt x="5715" y="67628"/>
                    <a:pt x="11430" y="72390"/>
                  </a:cubicBezTo>
                  <a:cubicBezTo>
                    <a:pt x="17145" y="78105"/>
                    <a:pt x="26670" y="78105"/>
                    <a:pt x="31432"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9F66193-EC7F-4631-B358-6EC16C4981E7}"/>
                </a:ext>
              </a:extLst>
            </p:cNvPr>
            <p:cNvSpPr/>
            <p:nvPr/>
          </p:nvSpPr>
          <p:spPr>
            <a:xfrm>
              <a:off x="821614" y="1768810"/>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7" y="5715"/>
                    <a:pt x="16192" y="5715"/>
                    <a:pt x="11430" y="11430"/>
                  </a:cubicBezTo>
                  <a:cubicBezTo>
                    <a:pt x="6667"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7628" y="5715"/>
                    <a:pt x="58103" y="5715"/>
                    <a:pt x="52388" y="1143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4108E96-8B12-472B-B9EC-17070A8B4DB1}"/>
                </a:ext>
              </a:extLst>
            </p:cNvPr>
            <p:cNvSpPr/>
            <p:nvPr/>
          </p:nvSpPr>
          <p:spPr>
            <a:xfrm>
              <a:off x="161824" y="2035532"/>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8"/>
                  </a:lnTo>
                  <a:cubicBezTo>
                    <a:pt x="5715" y="58103"/>
                    <a:pt x="5715" y="67628"/>
                    <a:pt x="11430" y="72390"/>
                  </a:cubicBezTo>
                  <a:cubicBezTo>
                    <a:pt x="17145" y="78105"/>
                    <a:pt x="26670" y="78105"/>
                    <a:pt x="31433"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C0CCF07-117E-4D6B-9254-F4C4CED3B5CA}"/>
                </a:ext>
              </a:extLst>
            </p:cNvPr>
            <p:cNvSpPr/>
            <p:nvPr/>
          </p:nvSpPr>
          <p:spPr>
            <a:xfrm>
              <a:off x="491721" y="2035532"/>
              <a:ext cx="140381" cy="140381"/>
            </a:xfrm>
            <a:custGeom>
              <a:avLst/>
              <a:gdLst>
                <a:gd name="connsiteX0" fmla="*/ 52388 w 76200"/>
                <a:gd name="connsiteY0" fmla="*/ 11430 h 76200"/>
                <a:gd name="connsiteX1" fmla="*/ 41910 w 76200"/>
                <a:gd name="connsiteY1" fmla="*/ 21907 h 76200"/>
                <a:gd name="connsiteX2" fmla="*/ 31432 w 76200"/>
                <a:gd name="connsiteY2" fmla="*/ 11430 h 76200"/>
                <a:gd name="connsiteX3" fmla="*/ 11430 w 76200"/>
                <a:gd name="connsiteY3" fmla="*/ 11430 h 76200"/>
                <a:gd name="connsiteX4" fmla="*/ 11430 w 76200"/>
                <a:gd name="connsiteY4" fmla="*/ 31432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2390 h 76200"/>
                <a:gd name="connsiteX11" fmla="*/ 72390 w 76200"/>
                <a:gd name="connsiteY11" fmla="*/ 72390 h 76200"/>
                <a:gd name="connsiteX12" fmla="*/ 72390 w 76200"/>
                <a:gd name="connsiteY12" fmla="*/ 52388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2" y="11430"/>
                  </a:lnTo>
                  <a:cubicBezTo>
                    <a:pt x="25717" y="5715"/>
                    <a:pt x="16192" y="5715"/>
                    <a:pt x="11430" y="11430"/>
                  </a:cubicBezTo>
                  <a:cubicBezTo>
                    <a:pt x="5715" y="17145"/>
                    <a:pt x="5715" y="26670"/>
                    <a:pt x="11430" y="31432"/>
                  </a:cubicBezTo>
                  <a:lnTo>
                    <a:pt x="21907" y="41910"/>
                  </a:lnTo>
                  <a:lnTo>
                    <a:pt x="11430" y="52388"/>
                  </a:lnTo>
                  <a:cubicBezTo>
                    <a:pt x="5715" y="58103"/>
                    <a:pt x="5715" y="67628"/>
                    <a:pt x="11430" y="72390"/>
                  </a:cubicBezTo>
                  <a:cubicBezTo>
                    <a:pt x="17145" y="78105"/>
                    <a:pt x="26670" y="78105"/>
                    <a:pt x="31432" y="72390"/>
                  </a:cubicBezTo>
                  <a:lnTo>
                    <a:pt x="41910" y="61913"/>
                  </a:lnTo>
                  <a:lnTo>
                    <a:pt x="52388" y="72390"/>
                  </a:lnTo>
                  <a:cubicBezTo>
                    <a:pt x="58103" y="78105"/>
                    <a:pt x="67628" y="78105"/>
                    <a:pt x="72390" y="72390"/>
                  </a:cubicBezTo>
                  <a:cubicBezTo>
                    <a:pt x="78105" y="66675"/>
                    <a:pt x="78105" y="57150"/>
                    <a:pt x="72390" y="52388"/>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B9A95C8-96D8-45BC-ADCE-EE00F4D3A5C7}"/>
                </a:ext>
              </a:extLst>
            </p:cNvPr>
            <p:cNvSpPr/>
            <p:nvPr/>
          </p:nvSpPr>
          <p:spPr>
            <a:xfrm>
              <a:off x="161824" y="2304011"/>
              <a:ext cx="140381" cy="140381"/>
            </a:xfrm>
            <a:custGeom>
              <a:avLst/>
              <a:gdLst>
                <a:gd name="connsiteX0" fmla="*/ 52388 w 76200"/>
                <a:gd name="connsiteY0" fmla="*/ 11430 h 76200"/>
                <a:gd name="connsiteX1" fmla="*/ 41910 w 76200"/>
                <a:gd name="connsiteY1" fmla="*/ 21907 h 76200"/>
                <a:gd name="connsiteX2" fmla="*/ 31433 w 76200"/>
                <a:gd name="connsiteY2" fmla="*/ 11430 h 76200"/>
                <a:gd name="connsiteX3" fmla="*/ 11430 w 76200"/>
                <a:gd name="connsiteY3" fmla="*/ 11430 h 76200"/>
                <a:gd name="connsiteX4" fmla="*/ 11430 w 76200"/>
                <a:gd name="connsiteY4" fmla="*/ 31432 h 76200"/>
                <a:gd name="connsiteX5" fmla="*/ 21908 w 76200"/>
                <a:gd name="connsiteY5" fmla="*/ 41910 h 76200"/>
                <a:gd name="connsiteX6" fmla="*/ 11430 w 76200"/>
                <a:gd name="connsiteY6" fmla="*/ 52387 h 76200"/>
                <a:gd name="connsiteX7" fmla="*/ 11430 w 76200"/>
                <a:gd name="connsiteY7" fmla="*/ 72390 h 76200"/>
                <a:gd name="connsiteX8" fmla="*/ 31433 w 76200"/>
                <a:gd name="connsiteY8" fmla="*/ 72390 h 76200"/>
                <a:gd name="connsiteX9" fmla="*/ 41910 w 76200"/>
                <a:gd name="connsiteY9" fmla="*/ 61912 h 76200"/>
                <a:gd name="connsiteX10" fmla="*/ 52388 w 76200"/>
                <a:gd name="connsiteY10" fmla="*/ 72390 h 76200"/>
                <a:gd name="connsiteX11" fmla="*/ 72390 w 76200"/>
                <a:gd name="connsiteY11" fmla="*/ 72390 h 76200"/>
                <a:gd name="connsiteX12" fmla="*/ 72390 w 76200"/>
                <a:gd name="connsiteY12" fmla="*/ 52387 h 76200"/>
                <a:gd name="connsiteX13" fmla="*/ 61913 w 76200"/>
                <a:gd name="connsiteY13" fmla="*/ 41910 h 76200"/>
                <a:gd name="connsiteX14" fmla="*/ 72390 w 76200"/>
                <a:gd name="connsiteY14" fmla="*/ 31432 h 76200"/>
                <a:gd name="connsiteX15" fmla="*/ 72390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7"/>
                  </a:lnTo>
                  <a:lnTo>
                    <a:pt x="31433" y="11430"/>
                  </a:lnTo>
                  <a:cubicBezTo>
                    <a:pt x="25718" y="5715"/>
                    <a:pt x="16193" y="5715"/>
                    <a:pt x="11430" y="11430"/>
                  </a:cubicBezTo>
                  <a:cubicBezTo>
                    <a:pt x="6668" y="17145"/>
                    <a:pt x="5715" y="26670"/>
                    <a:pt x="11430" y="31432"/>
                  </a:cubicBezTo>
                  <a:lnTo>
                    <a:pt x="21908" y="41910"/>
                  </a:lnTo>
                  <a:lnTo>
                    <a:pt x="11430" y="52387"/>
                  </a:lnTo>
                  <a:cubicBezTo>
                    <a:pt x="5715" y="58103"/>
                    <a:pt x="5715" y="67628"/>
                    <a:pt x="11430" y="72390"/>
                  </a:cubicBezTo>
                  <a:cubicBezTo>
                    <a:pt x="17145" y="78105"/>
                    <a:pt x="26670" y="78105"/>
                    <a:pt x="31433" y="72390"/>
                  </a:cubicBezTo>
                  <a:lnTo>
                    <a:pt x="41910" y="61912"/>
                  </a:lnTo>
                  <a:lnTo>
                    <a:pt x="52388" y="72390"/>
                  </a:lnTo>
                  <a:cubicBezTo>
                    <a:pt x="58103" y="78105"/>
                    <a:pt x="67628" y="78105"/>
                    <a:pt x="72390" y="72390"/>
                  </a:cubicBezTo>
                  <a:cubicBezTo>
                    <a:pt x="78105" y="66675"/>
                    <a:pt x="78105" y="57150"/>
                    <a:pt x="72390" y="52387"/>
                  </a:cubicBezTo>
                  <a:lnTo>
                    <a:pt x="61913" y="41910"/>
                  </a:lnTo>
                  <a:lnTo>
                    <a:pt x="72390" y="31432"/>
                  </a:lnTo>
                  <a:cubicBezTo>
                    <a:pt x="78105" y="25717"/>
                    <a:pt x="78105" y="16192"/>
                    <a:pt x="72390" y="11430"/>
                  </a:cubicBezTo>
                  <a:cubicBezTo>
                    <a:pt x="66675" y="6667"/>
                    <a:pt x="58103" y="5715"/>
                    <a:pt x="52388" y="11430"/>
                  </a:cubicBezTo>
                  <a:close/>
                </a:path>
              </a:pathLst>
            </a:custGeom>
            <a:grpFill/>
            <a:ln w="9525" cap="flat">
              <a:noFill/>
              <a:prstDash val="solid"/>
              <a:miter/>
            </a:ln>
          </p:spPr>
          <p:txBody>
            <a:bodyPr rtlCol="0" anchor="ctr"/>
            <a:lstStyle/>
            <a:p>
              <a:endParaRPr lang="en-US"/>
            </a:p>
          </p:txBody>
        </p:sp>
      </p:grpSp>
      <p:sp>
        <p:nvSpPr>
          <p:cNvPr id="52" name="Cross 51">
            <a:extLst>
              <a:ext uri="{FF2B5EF4-FFF2-40B4-BE49-F238E27FC236}">
                <a16:creationId xmlns:a16="http://schemas.microsoft.com/office/drawing/2014/main" id="{F656B3A0-1D8F-4DB6-9224-B1E49EB4E1B4}"/>
              </a:ext>
            </a:extLst>
          </p:cNvPr>
          <p:cNvSpPr/>
          <p:nvPr userDrawn="1"/>
        </p:nvSpPr>
        <p:spPr>
          <a:xfrm rot="1642289">
            <a:off x="2007653" y="4109671"/>
            <a:ext cx="296040" cy="296040"/>
          </a:xfrm>
          <a:prstGeom prst="plus">
            <a:avLst>
              <a:gd name="adj" fmla="val 4377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sosceles Triangle 52">
            <a:extLst>
              <a:ext uri="{FF2B5EF4-FFF2-40B4-BE49-F238E27FC236}">
                <a16:creationId xmlns:a16="http://schemas.microsoft.com/office/drawing/2014/main" id="{6579B222-FBB3-4F06-8623-A2BBE0E370C3}"/>
              </a:ext>
            </a:extLst>
          </p:cNvPr>
          <p:cNvSpPr/>
          <p:nvPr userDrawn="1"/>
        </p:nvSpPr>
        <p:spPr>
          <a:xfrm rot="12056913">
            <a:off x="4280712" y="5743587"/>
            <a:ext cx="251202" cy="216553"/>
          </a:xfrm>
          <a:prstGeom prst="triangle">
            <a:avLst/>
          </a:prstGeom>
          <a:solidFill>
            <a:schemeClr val="bg1">
              <a:alpha val="72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ross 53">
            <a:extLst>
              <a:ext uri="{FF2B5EF4-FFF2-40B4-BE49-F238E27FC236}">
                <a16:creationId xmlns:a16="http://schemas.microsoft.com/office/drawing/2014/main" id="{6BA16636-80B6-49FE-88F0-BBB2F723E00B}"/>
              </a:ext>
            </a:extLst>
          </p:cNvPr>
          <p:cNvSpPr/>
          <p:nvPr userDrawn="1"/>
        </p:nvSpPr>
        <p:spPr>
          <a:xfrm rot="1642289">
            <a:off x="11121452" y="563704"/>
            <a:ext cx="296040" cy="296040"/>
          </a:xfrm>
          <a:prstGeom prst="plus">
            <a:avLst>
              <a:gd name="adj" fmla="val 43777"/>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42CA4B16-9B51-4E4B-B3CC-CB824F95F0C0}"/>
              </a:ext>
            </a:extLst>
          </p:cNvPr>
          <p:cNvSpPr/>
          <p:nvPr userDrawn="1"/>
        </p:nvSpPr>
        <p:spPr>
          <a:xfrm rot="12816686">
            <a:off x="1728883" y="2171913"/>
            <a:ext cx="354855" cy="544957"/>
          </a:xfrm>
          <a:custGeom>
            <a:avLst/>
            <a:gdLst>
              <a:gd name="connsiteX0" fmla="*/ 345263 w 354855"/>
              <a:gd name="connsiteY0" fmla="*/ 315279 h 544956"/>
              <a:gd name="connsiteX1" fmla="*/ 219796 w 354855"/>
              <a:gd name="connsiteY1" fmla="*/ 31395 h 544956"/>
              <a:gd name="connsiteX2" fmla="*/ 43636 w 354855"/>
              <a:gd name="connsiteY2" fmla="*/ 17454 h 544956"/>
              <a:gd name="connsiteX3" fmla="*/ 52508 w 354855"/>
              <a:gd name="connsiteY3" fmla="*/ 113772 h 544956"/>
              <a:gd name="connsiteX4" fmla="*/ 248945 w 354855"/>
              <a:gd name="connsiteY4" fmla="*/ 307675 h 544956"/>
              <a:gd name="connsiteX5" fmla="*/ 240074 w 354855"/>
              <a:gd name="connsiteY5" fmla="*/ 492707 h 544956"/>
              <a:gd name="connsiteX6" fmla="*/ 274292 w 354855"/>
              <a:gd name="connsiteY6" fmla="*/ 543401 h 544956"/>
              <a:gd name="connsiteX7" fmla="*/ 289500 w 354855"/>
              <a:gd name="connsiteY7" fmla="*/ 544668 h 544956"/>
              <a:gd name="connsiteX8" fmla="*/ 338927 w 354855"/>
              <a:gd name="connsiteY8" fmla="*/ 501579 h 544956"/>
              <a:gd name="connsiteX9" fmla="*/ 345263 w 354855"/>
              <a:gd name="connsiteY9" fmla="*/ 315279 h 54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855" h="544956">
                <a:moveTo>
                  <a:pt x="345263" y="315279"/>
                </a:moveTo>
                <a:cubicBezTo>
                  <a:pt x="350333" y="188545"/>
                  <a:pt x="347798" y="88425"/>
                  <a:pt x="219796" y="31395"/>
                </a:cubicBezTo>
                <a:cubicBezTo>
                  <a:pt x="183044" y="14920"/>
                  <a:pt x="72785" y="-289"/>
                  <a:pt x="43636" y="17454"/>
                </a:cubicBezTo>
                <a:cubicBezTo>
                  <a:pt x="5616" y="38999"/>
                  <a:pt x="-12127" y="85891"/>
                  <a:pt x="52508" y="113772"/>
                </a:cubicBezTo>
                <a:cubicBezTo>
                  <a:pt x="209658" y="107435"/>
                  <a:pt x="247678" y="134050"/>
                  <a:pt x="248945" y="307675"/>
                </a:cubicBezTo>
                <a:cubicBezTo>
                  <a:pt x="248945" y="392587"/>
                  <a:pt x="245143" y="445816"/>
                  <a:pt x="240074" y="492707"/>
                </a:cubicBezTo>
                <a:cubicBezTo>
                  <a:pt x="237539" y="518054"/>
                  <a:pt x="248945" y="540866"/>
                  <a:pt x="274292" y="543401"/>
                </a:cubicBezTo>
                <a:lnTo>
                  <a:pt x="289500" y="544668"/>
                </a:lnTo>
                <a:cubicBezTo>
                  <a:pt x="314847" y="547203"/>
                  <a:pt x="337659" y="528193"/>
                  <a:pt x="338927" y="501579"/>
                </a:cubicBezTo>
                <a:lnTo>
                  <a:pt x="345263" y="315279"/>
                </a:lnTo>
                <a:close/>
              </a:path>
            </a:pathLst>
          </a:custGeom>
          <a:solidFill>
            <a:schemeClr val="bg1">
              <a:alpha val="70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F5EF81B-2827-4FC9-8380-99D8243724BB}"/>
              </a:ext>
            </a:extLst>
          </p:cNvPr>
          <p:cNvSpPr/>
          <p:nvPr userDrawn="1"/>
        </p:nvSpPr>
        <p:spPr>
          <a:xfrm rot="10800000">
            <a:off x="23712" y="0"/>
            <a:ext cx="7980947" cy="6634778"/>
          </a:xfrm>
          <a:custGeom>
            <a:avLst/>
            <a:gdLst>
              <a:gd name="connsiteX0" fmla="*/ 4530235 w 4530235"/>
              <a:gd name="connsiteY0" fmla="*/ 0 h 3166512"/>
              <a:gd name="connsiteX1" fmla="*/ 4530235 w 4530235"/>
              <a:gd name="connsiteY1" fmla="*/ 3166512 h 3166512"/>
              <a:gd name="connsiteX2" fmla="*/ 0 w 4530235"/>
              <a:gd name="connsiteY2" fmla="*/ 3166512 h 3166512"/>
              <a:gd name="connsiteX3" fmla="*/ 8629 w 4530235"/>
              <a:gd name="connsiteY3" fmla="*/ 3148262 h 3166512"/>
              <a:gd name="connsiteX4" fmla="*/ 897444 w 4530235"/>
              <a:gd name="connsiteY4" fmla="*/ 2027274 h 3166512"/>
              <a:gd name="connsiteX5" fmla="*/ 3172812 w 4530235"/>
              <a:gd name="connsiteY5" fmla="*/ 2059172 h 3166512"/>
              <a:gd name="connsiteX6" fmla="*/ 3342933 w 4530235"/>
              <a:gd name="connsiteY6" fmla="*/ 581246 h 3166512"/>
              <a:gd name="connsiteX7" fmla="*/ 4518022 w 4530235"/>
              <a:gd name="connsiteY7" fmla="*/ 2043 h 316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0235" h="3166512">
                <a:moveTo>
                  <a:pt x="4530235" y="0"/>
                </a:moveTo>
                <a:lnTo>
                  <a:pt x="4530235" y="3166512"/>
                </a:lnTo>
                <a:lnTo>
                  <a:pt x="0" y="3166512"/>
                </a:lnTo>
                <a:lnTo>
                  <a:pt x="8629" y="3148262"/>
                </a:lnTo>
                <a:cubicBezTo>
                  <a:pt x="219065" y="2717837"/>
                  <a:pt x="543026" y="2202269"/>
                  <a:pt x="897444" y="2027274"/>
                </a:cubicBezTo>
                <a:cubicBezTo>
                  <a:pt x="1464514" y="1747283"/>
                  <a:pt x="2765231" y="2300177"/>
                  <a:pt x="3172812" y="2059172"/>
                </a:cubicBezTo>
                <a:cubicBezTo>
                  <a:pt x="3580393" y="1818167"/>
                  <a:pt x="3071803" y="926804"/>
                  <a:pt x="3342933" y="581246"/>
                </a:cubicBezTo>
                <a:cubicBezTo>
                  <a:pt x="3549457" y="318029"/>
                  <a:pt x="4135386" y="76402"/>
                  <a:pt x="4518022" y="2043"/>
                </a:cubicBez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13D27F-7316-4797-B82F-8DD4FB0B0214}"/>
              </a:ext>
            </a:extLst>
          </p:cNvPr>
          <p:cNvSpPr/>
          <p:nvPr userDrawn="1"/>
        </p:nvSpPr>
        <p:spPr>
          <a:xfrm>
            <a:off x="0" y="0"/>
            <a:ext cx="12192000" cy="6858000"/>
          </a:xfrm>
          <a:prstGeom prst="rect">
            <a:avLst/>
          </a:prstGeom>
          <a:solidFill>
            <a:schemeClr val="accent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27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solidFill>
          <a:schemeClr val="bg1"/>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998FE523-7D8F-49D3-B3C8-D765F17E5730}"/>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2" name="Picture Placeholder 2">
            <a:extLst>
              <a:ext uri="{FF2B5EF4-FFF2-40B4-BE49-F238E27FC236}">
                <a16:creationId xmlns:a16="http://schemas.microsoft.com/office/drawing/2014/main" id="{FBBC140C-1AD4-4629-8A14-AC31F16CE717}"/>
              </a:ext>
            </a:extLst>
          </p:cNvPr>
          <p:cNvSpPr>
            <a:spLocks noGrp="1"/>
          </p:cNvSpPr>
          <p:nvPr>
            <p:ph type="pic" idx="10" hasCustomPrompt="1"/>
          </p:nvPr>
        </p:nvSpPr>
        <p:spPr>
          <a:xfrm>
            <a:off x="979714" y="2449524"/>
            <a:ext cx="1497874" cy="1958951"/>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B5DC2D75-DE02-4638-98F1-B47C5CD2DD3B}"/>
              </a:ext>
            </a:extLst>
          </p:cNvPr>
          <p:cNvSpPr>
            <a:spLocks noGrp="1"/>
          </p:cNvSpPr>
          <p:nvPr>
            <p:ph type="pic" idx="12" hasCustomPrompt="1"/>
          </p:nvPr>
        </p:nvSpPr>
        <p:spPr>
          <a:xfrm>
            <a:off x="9714411" y="2449524"/>
            <a:ext cx="1497874" cy="1958951"/>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340902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B5DC2D75-DE02-4638-98F1-B47C5CD2DD3B}"/>
              </a:ext>
            </a:extLst>
          </p:cNvPr>
          <p:cNvSpPr>
            <a:spLocks noGrp="1"/>
          </p:cNvSpPr>
          <p:nvPr>
            <p:ph type="pic" idx="12" hasCustomPrompt="1"/>
          </p:nvPr>
        </p:nvSpPr>
        <p:spPr>
          <a:xfrm>
            <a:off x="4762500" y="-1"/>
            <a:ext cx="7429500" cy="685799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83347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B5DC2D75-DE02-4638-98F1-B47C5CD2DD3B}"/>
              </a:ext>
            </a:extLst>
          </p:cNvPr>
          <p:cNvSpPr>
            <a:spLocks noGrp="1"/>
          </p:cNvSpPr>
          <p:nvPr>
            <p:ph type="pic" idx="12"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&amp; Send to Back</a:t>
            </a:r>
            <a:endParaRPr lang="ko-KR" altLang="en-US" dirty="0"/>
          </a:p>
        </p:txBody>
      </p:sp>
    </p:spTree>
    <p:extLst>
      <p:ext uri="{BB962C8B-B14F-4D97-AF65-F5344CB8AC3E}">
        <p14:creationId xmlns:p14="http://schemas.microsoft.com/office/powerpoint/2010/main" val="15398370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Style slide layout">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30D5DCC-30E8-4340-8B7F-AD657534302E}"/>
              </a:ext>
            </a:extLst>
          </p:cNvPr>
          <p:cNvSpPr>
            <a:spLocks noGrp="1"/>
          </p:cNvSpPr>
          <p:nvPr>
            <p:ph type="pic" idx="12" hasCustomPrompt="1"/>
          </p:nvPr>
        </p:nvSpPr>
        <p:spPr>
          <a:xfrm>
            <a:off x="3342684" y="0"/>
            <a:ext cx="8499171" cy="6278992"/>
          </a:xfrm>
          <a:custGeom>
            <a:avLst/>
            <a:gdLst>
              <a:gd name="connsiteX0" fmla="*/ 7205323 w 8499171"/>
              <a:gd name="connsiteY0" fmla="*/ 0 h 6278992"/>
              <a:gd name="connsiteX1" fmla="*/ 8122757 w 8499171"/>
              <a:gd name="connsiteY1" fmla="*/ 0 h 6278992"/>
              <a:gd name="connsiteX2" fmla="*/ 8289051 w 8499171"/>
              <a:gd name="connsiteY2" fmla="*/ 214263 h 6278992"/>
              <a:gd name="connsiteX3" fmla="*/ 8224961 w 8499171"/>
              <a:gd name="connsiteY3" fmla="*/ 722722 h 6278992"/>
              <a:gd name="connsiteX4" fmla="*/ 7716503 w 8499171"/>
              <a:gd name="connsiteY4" fmla="*/ 658632 h 6278992"/>
              <a:gd name="connsiteX5" fmla="*/ 6175504 w 8499171"/>
              <a:gd name="connsiteY5" fmla="*/ 0 h 6278992"/>
              <a:gd name="connsiteX6" fmla="*/ 7092939 w 8499171"/>
              <a:gd name="connsiteY6" fmla="*/ 0 h 6278992"/>
              <a:gd name="connsiteX7" fmla="*/ 8312069 w 8499171"/>
              <a:gd name="connsiteY7" fmla="*/ 1570793 h 6278992"/>
              <a:gd name="connsiteX8" fmla="*/ 8247979 w 8499171"/>
              <a:gd name="connsiteY8" fmla="*/ 2079253 h 6278992"/>
              <a:gd name="connsiteX9" fmla="*/ 7739520 w 8499171"/>
              <a:gd name="connsiteY9" fmla="*/ 2015163 h 6278992"/>
              <a:gd name="connsiteX10" fmla="*/ 5145685 w 8499171"/>
              <a:gd name="connsiteY10" fmla="*/ 0 h 6278992"/>
              <a:gd name="connsiteX11" fmla="*/ 6063120 w 8499171"/>
              <a:gd name="connsiteY11" fmla="*/ 0 h 6278992"/>
              <a:gd name="connsiteX12" fmla="*/ 7974345 w 8499171"/>
              <a:gd name="connsiteY12" fmla="*/ 2462526 h 6278992"/>
              <a:gd name="connsiteX13" fmla="*/ 7910255 w 8499171"/>
              <a:gd name="connsiteY13" fmla="*/ 2970985 h 6278992"/>
              <a:gd name="connsiteX14" fmla="*/ 7401796 w 8499171"/>
              <a:gd name="connsiteY14" fmla="*/ 2906895 h 6278992"/>
              <a:gd name="connsiteX15" fmla="*/ 4115864 w 8499171"/>
              <a:gd name="connsiteY15" fmla="*/ 0 h 6278992"/>
              <a:gd name="connsiteX16" fmla="*/ 5033299 w 8499171"/>
              <a:gd name="connsiteY16" fmla="*/ 0 h 6278992"/>
              <a:gd name="connsiteX17" fmla="*/ 8378363 w 8499171"/>
              <a:gd name="connsiteY17" fmla="*/ 4309960 h 6278992"/>
              <a:gd name="connsiteX18" fmla="*/ 8314273 w 8499171"/>
              <a:gd name="connsiteY18" fmla="*/ 4818420 h 6278992"/>
              <a:gd name="connsiteX19" fmla="*/ 7805814 w 8499171"/>
              <a:gd name="connsiteY19" fmla="*/ 4754329 h 6278992"/>
              <a:gd name="connsiteX20" fmla="*/ 3086046 w 8499171"/>
              <a:gd name="connsiteY20" fmla="*/ 0 h 6278992"/>
              <a:gd name="connsiteX21" fmla="*/ 4003481 w 8499171"/>
              <a:gd name="connsiteY21" fmla="*/ 0 h 6278992"/>
              <a:gd name="connsiteX22" fmla="*/ 8423050 w 8499171"/>
              <a:gd name="connsiteY22" fmla="*/ 5694411 h 6278992"/>
              <a:gd name="connsiteX23" fmla="*/ 8358960 w 8499171"/>
              <a:gd name="connsiteY23" fmla="*/ 6202870 h 6278992"/>
              <a:gd name="connsiteX24" fmla="*/ 7850501 w 8499171"/>
              <a:gd name="connsiteY24" fmla="*/ 6138780 h 6278992"/>
              <a:gd name="connsiteX25" fmla="*/ 2056226 w 8499171"/>
              <a:gd name="connsiteY25" fmla="*/ 0 h 6278992"/>
              <a:gd name="connsiteX26" fmla="*/ 2973662 w 8499171"/>
              <a:gd name="connsiteY26" fmla="*/ 0 h 6278992"/>
              <a:gd name="connsiteX27" fmla="*/ 6599031 w 8499171"/>
              <a:gd name="connsiteY27" fmla="*/ 4671122 h 6278992"/>
              <a:gd name="connsiteX28" fmla="*/ 6534941 w 8499171"/>
              <a:gd name="connsiteY28" fmla="*/ 5179581 h 6278992"/>
              <a:gd name="connsiteX29" fmla="*/ 6026482 w 8499171"/>
              <a:gd name="connsiteY29" fmla="*/ 5115492 h 6278992"/>
              <a:gd name="connsiteX30" fmla="*/ 1026407 w 8499171"/>
              <a:gd name="connsiteY30" fmla="*/ 0 h 6278992"/>
              <a:gd name="connsiteX31" fmla="*/ 1943842 w 8499171"/>
              <a:gd name="connsiteY31" fmla="*/ 0 h 6278992"/>
              <a:gd name="connsiteX32" fmla="*/ 6054015 w 8499171"/>
              <a:gd name="connsiteY32" fmla="*/ 5295770 h 6278992"/>
              <a:gd name="connsiteX33" fmla="*/ 5989925 w 8499171"/>
              <a:gd name="connsiteY33" fmla="*/ 5804229 h 6278992"/>
              <a:gd name="connsiteX34" fmla="*/ 5481466 w 8499171"/>
              <a:gd name="connsiteY34" fmla="*/ 5740139 h 6278992"/>
              <a:gd name="connsiteX35" fmla="*/ 0 w 8499171"/>
              <a:gd name="connsiteY35" fmla="*/ 0 h 6278992"/>
              <a:gd name="connsiteX36" fmla="*/ 914022 w 8499171"/>
              <a:gd name="connsiteY36" fmla="*/ 0 h 6278992"/>
              <a:gd name="connsiteX37" fmla="*/ 4100249 w 8499171"/>
              <a:gd name="connsiteY37" fmla="*/ 4105307 h 6278992"/>
              <a:gd name="connsiteX38" fmla="*/ 4036159 w 8499171"/>
              <a:gd name="connsiteY38" fmla="*/ 4613766 h 6278992"/>
              <a:gd name="connsiteX39" fmla="*/ 3527699 w 8499171"/>
              <a:gd name="connsiteY39" fmla="*/ 4549677 h 6278992"/>
              <a:gd name="connsiteX40" fmla="*/ 14270 w 8499171"/>
              <a:gd name="connsiteY40" fmla="*/ 22784 h 62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99171" h="6278992">
                <a:moveTo>
                  <a:pt x="7205323" y="0"/>
                </a:moveTo>
                <a:lnTo>
                  <a:pt x="8122757" y="0"/>
                </a:lnTo>
                <a:lnTo>
                  <a:pt x="8289051" y="214263"/>
                </a:lnTo>
                <a:cubicBezTo>
                  <a:pt x="8411762" y="372368"/>
                  <a:pt x="8383068" y="600013"/>
                  <a:pt x="8224961" y="722722"/>
                </a:cubicBezTo>
                <a:cubicBezTo>
                  <a:pt x="8066857" y="845432"/>
                  <a:pt x="7839212" y="816738"/>
                  <a:pt x="7716503" y="658632"/>
                </a:cubicBezTo>
                <a:close/>
                <a:moveTo>
                  <a:pt x="6175504" y="0"/>
                </a:moveTo>
                <a:lnTo>
                  <a:pt x="7092939" y="0"/>
                </a:lnTo>
                <a:lnTo>
                  <a:pt x="8312069" y="1570793"/>
                </a:lnTo>
                <a:cubicBezTo>
                  <a:pt x="8434779" y="1728899"/>
                  <a:pt x="8406085" y="1956544"/>
                  <a:pt x="8247979" y="2079253"/>
                </a:cubicBezTo>
                <a:cubicBezTo>
                  <a:pt x="8089874" y="2201963"/>
                  <a:pt x="7862229" y="2173268"/>
                  <a:pt x="7739520" y="2015163"/>
                </a:cubicBezTo>
                <a:close/>
                <a:moveTo>
                  <a:pt x="5145685" y="0"/>
                </a:moveTo>
                <a:lnTo>
                  <a:pt x="6063120" y="0"/>
                </a:lnTo>
                <a:lnTo>
                  <a:pt x="7974345" y="2462526"/>
                </a:lnTo>
                <a:cubicBezTo>
                  <a:pt x="8097055" y="2620631"/>
                  <a:pt x="8068361" y="2848276"/>
                  <a:pt x="7910255" y="2970985"/>
                </a:cubicBezTo>
                <a:cubicBezTo>
                  <a:pt x="7752150" y="3093694"/>
                  <a:pt x="7524505" y="3065000"/>
                  <a:pt x="7401796" y="2906895"/>
                </a:cubicBezTo>
                <a:close/>
                <a:moveTo>
                  <a:pt x="4115864" y="0"/>
                </a:moveTo>
                <a:lnTo>
                  <a:pt x="5033299" y="0"/>
                </a:lnTo>
                <a:lnTo>
                  <a:pt x="8378363" y="4309960"/>
                </a:lnTo>
                <a:cubicBezTo>
                  <a:pt x="8501072" y="4468065"/>
                  <a:pt x="8472377" y="4695710"/>
                  <a:pt x="8314273" y="4818420"/>
                </a:cubicBezTo>
                <a:cubicBezTo>
                  <a:pt x="8156168" y="4941128"/>
                  <a:pt x="7928523" y="4912434"/>
                  <a:pt x="7805814" y="4754329"/>
                </a:cubicBezTo>
                <a:close/>
                <a:moveTo>
                  <a:pt x="3086046" y="0"/>
                </a:moveTo>
                <a:lnTo>
                  <a:pt x="4003481" y="0"/>
                </a:lnTo>
                <a:lnTo>
                  <a:pt x="8423050" y="5694411"/>
                </a:lnTo>
                <a:cubicBezTo>
                  <a:pt x="8545758" y="5852515"/>
                  <a:pt x="8517064" y="6080160"/>
                  <a:pt x="8358960" y="6202870"/>
                </a:cubicBezTo>
                <a:cubicBezTo>
                  <a:pt x="8200855" y="6325579"/>
                  <a:pt x="7973210" y="6296885"/>
                  <a:pt x="7850501" y="6138780"/>
                </a:cubicBezTo>
                <a:close/>
                <a:moveTo>
                  <a:pt x="2056226" y="0"/>
                </a:moveTo>
                <a:lnTo>
                  <a:pt x="2973662" y="0"/>
                </a:lnTo>
                <a:lnTo>
                  <a:pt x="6599031" y="4671122"/>
                </a:lnTo>
                <a:cubicBezTo>
                  <a:pt x="6721740" y="4829227"/>
                  <a:pt x="6693046" y="5056872"/>
                  <a:pt x="6534941" y="5179581"/>
                </a:cubicBezTo>
                <a:cubicBezTo>
                  <a:pt x="6376836" y="5302290"/>
                  <a:pt x="6149191" y="5273596"/>
                  <a:pt x="6026482" y="5115492"/>
                </a:cubicBezTo>
                <a:close/>
                <a:moveTo>
                  <a:pt x="1026407" y="0"/>
                </a:moveTo>
                <a:lnTo>
                  <a:pt x="1943842" y="0"/>
                </a:lnTo>
                <a:lnTo>
                  <a:pt x="6054015" y="5295770"/>
                </a:lnTo>
                <a:cubicBezTo>
                  <a:pt x="6176725" y="5453875"/>
                  <a:pt x="6148031" y="5681520"/>
                  <a:pt x="5989925" y="5804229"/>
                </a:cubicBezTo>
                <a:cubicBezTo>
                  <a:pt x="5831821" y="5926939"/>
                  <a:pt x="5604176" y="5898245"/>
                  <a:pt x="5481466" y="5740139"/>
                </a:cubicBezTo>
                <a:close/>
                <a:moveTo>
                  <a:pt x="0" y="0"/>
                </a:moveTo>
                <a:lnTo>
                  <a:pt x="914022" y="0"/>
                </a:lnTo>
                <a:lnTo>
                  <a:pt x="4100249" y="4105307"/>
                </a:lnTo>
                <a:cubicBezTo>
                  <a:pt x="4222958" y="4263412"/>
                  <a:pt x="4194264" y="4491057"/>
                  <a:pt x="4036159" y="4613766"/>
                </a:cubicBezTo>
                <a:cubicBezTo>
                  <a:pt x="3878054" y="4736476"/>
                  <a:pt x="3650409" y="4707782"/>
                  <a:pt x="3527699" y="4549677"/>
                </a:cubicBezTo>
                <a:lnTo>
                  <a:pt x="14270" y="22784"/>
                </a:ln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&amp; Sand to Back</a:t>
            </a:r>
            <a:endParaRPr lang="ko-KR" altLang="en-US" dirty="0"/>
          </a:p>
        </p:txBody>
      </p:sp>
    </p:spTree>
    <p:extLst>
      <p:ext uri="{BB962C8B-B14F-4D97-AF65-F5344CB8AC3E}">
        <p14:creationId xmlns:p14="http://schemas.microsoft.com/office/powerpoint/2010/main" val="2937580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Style slide layout">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B5DC2D75-DE02-4638-98F1-B47C5CD2DD3B}"/>
              </a:ext>
            </a:extLst>
          </p:cNvPr>
          <p:cNvSpPr>
            <a:spLocks noGrp="1"/>
          </p:cNvSpPr>
          <p:nvPr>
            <p:ph type="pic" idx="12" hasCustomPrompt="1"/>
          </p:nvPr>
        </p:nvSpPr>
        <p:spPr>
          <a:xfrm>
            <a:off x="5822950" y="831850"/>
            <a:ext cx="5308600" cy="5194300"/>
          </a:xfrm>
          <a:prstGeom prst="roundRect">
            <a:avLst>
              <a:gd name="adj" fmla="val 5377"/>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90717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Style slide layout">
    <p:bg>
      <p:bgPr>
        <a:solidFill>
          <a:schemeClr val="bg1"/>
        </a:solidFill>
        <a:effectLst/>
      </p:bgPr>
    </p:bg>
    <p:spTree>
      <p:nvGrpSpPr>
        <p:cNvPr id="1" name=""/>
        <p:cNvGrpSpPr/>
        <p:nvPr/>
      </p:nvGrpSpPr>
      <p:grpSpPr>
        <a:xfrm>
          <a:off x="0" y="0"/>
          <a:ext cx="0" cy="0"/>
          <a:chOff x="0" y="0"/>
          <a:chExt cx="0" cy="0"/>
        </a:xfrm>
      </p:grpSpPr>
      <p:sp>
        <p:nvSpPr>
          <p:cNvPr id="4" name="Text Placeholder 9">
            <a:extLst>
              <a:ext uri="{FF2B5EF4-FFF2-40B4-BE49-F238E27FC236}">
                <a16:creationId xmlns:a16="http://schemas.microsoft.com/office/drawing/2014/main" id="{998FE523-7D8F-49D3-B3C8-D765F17E5730}"/>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6" name="Freeform: Shape 15">
            <a:extLst>
              <a:ext uri="{FF2B5EF4-FFF2-40B4-BE49-F238E27FC236}">
                <a16:creationId xmlns:a16="http://schemas.microsoft.com/office/drawing/2014/main" id="{725221F0-AD4C-417D-9787-3683D50755A1}"/>
              </a:ext>
            </a:extLst>
          </p:cNvPr>
          <p:cNvSpPr/>
          <p:nvPr userDrawn="1"/>
        </p:nvSpPr>
        <p:spPr>
          <a:xfrm rot="18902381">
            <a:off x="1888013" y="2649337"/>
            <a:ext cx="8436975" cy="8425297"/>
          </a:xfrm>
          <a:custGeom>
            <a:avLst/>
            <a:gdLst>
              <a:gd name="connsiteX0" fmla="*/ 8260241 w 8436975"/>
              <a:gd name="connsiteY0" fmla="*/ 176734 h 8425297"/>
              <a:gd name="connsiteX1" fmla="*/ 8436975 w 8436975"/>
              <a:gd name="connsiteY1" fmla="*/ 603408 h 8425297"/>
              <a:gd name="connsiteX2" fmla="*/ 8436975 w 8436975"/>
              <a:gd name="connsiteY2" fmla="*/ 8425297 h 8425297"/>
              <a:gd name="connsiteX3" fmla="*/ 0 w 8436975"/>
              <a:gd name="connsiteY3" fmla="*/ 0 h 8425297"/>
              <a:gd name="connsiteX4" fmla="*/ 7833567 w 8436975"/>
              <a:gd name="connsiteY4" fmla="*/ 0 h 8425297"/>
              <a:gd name="connsiteX5" fmla="*/ 8260241 w 8436975"/>
              <a:gd name="connsiteY5" fmla="*/ 176734 h 842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6975" h="8425297">
                <a:moveTo>
                  <a:pt x="8260241" y="176734"/>
                </a:moveTo>
                <a:cubicBezTo>
                  <a:pt x="8369436" y="285930"/>
                  <a:pt x="8436975" y="436782"/>
                  <a:pt x="8436975" y="603408"/>
                </a:cubicBezTo>
                <a:lnTo>
                  <a:pt x="8436975" y="8425297"/>
                </a:lnTo>
                <a:lnTo>
                  <a:pt x="0" y="0"/>
                </a:lnTo>
                <a:lnTo>
                  <a:pt x="7833567" y="0"/>
                </a:lnTo>
                <a:cubicBezTo>
                  <a:pt x="8000193" y="0"/>
                  <a:pt x="8151045" y="67539"/>
                  <a:pt x="8260241" y="1767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1817D529-489F-45AB-B8B9-FB3566B18440}"/>
              </a:ext>
            </a:extLst>
          </p:cNvPr>
          <p:cNvSpPr>
            <a:spLocks noGrp="1"/>
          </p:cNvSpPr>
          <p:nvPr>
            <p:ph type="pic" idx="10" hasCustomPrompt="1"/>
          </p:nvPr>
        </p:nvSpPr>
        <p:spPr>
          <a:xfrm>
            <a:off x="295274"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16">
            <a:extLst>
              <a:ext uri="{FF2B5EF4-FFF2-40B4-BE49-F238E27FC236}">
                <a16:creationId xmlns:a16="http://schemas.microsoft.com/office/drawing/2014/main" id="{3576FE9E-2EC9-4EF2-B372-E8F3A4E4BA4D}"/>
              </a:ext>
            </a:extLst>
          </p:cNvPr>
          <p:cNvSpPr>
            <a:spLocks noGrp="1"/>
          </p:cNvSpPr>
          <p:nvPr>
            <p:ph type="pic" idx="12" hasCustomPrompt="1"/>
          </p:nvPr>
        </p:nvSpPr>
        <p:spPr>
          <a:xfrm>
            <a:off x="2402582" y="4538773"/>
            <a:ext cx="3172218" cy="2323213"/>
          </a:xfrm>
          <a:custGeom>
            <a:avLst/>
            <a:gdLst>
              <a:gd name="connsiteX0" fmla="*/ 1586109 w 3172218"/>
              <a:gd name="connsiteY0" fmla="*/ 0 h 2323213"/>
              <a:gd name="connsiteX1" fmla="*/ 1723696 w 3172218"/>
              <a:gd name="connsiteY1" fmla="*/ 56991 h 2323213"/>
              <a:gd name="connsiteX2" fmla="*/ 3115229 w 3172218"/>
              <a:gd name="connsiteY2" fmla="*/ 1448523 h 2323213"/>
              <a:gd name="connsiteX3" fmla="*/ 3115229 w 3172218"/>
              <a:gd name="connsiteY3" fmla="*/ 1723696 h 2323213"/>
              <a:gd name="connsiteX4" fmla="*/ 2515712 w 3172218"/>
              <a:gd name="connsiteY4" fmla="*/ 2323213 h 2323213"/>
              <a:gd name="connsiteX5" fmla="*/ 656508 w 3172218"/>
              <a:gd name="connsiteY5" fmla="*/ 2323213 h 2323213"/>
              <a:gd name="connsiteX6" fmla="*/ 56991 w 3172218"/>
              <a:gd name="connsiteY6" fmla="*/ 1723696 h 2323213"/>
              <a:gd name="connsiteX7" fmla="*/ 56991 w 3172218"/>
              <a:gd name="connsiteY7" fmla="*/ 1448523 h 2323213"/>
              <a:gd name="connsiteX8" fmla="*/ 1448523 w 3172218"/>
              <a:gd name="connsiteY8" fmla="*/ 56991 h 2323213"/>
              <a:gd name="connsiteX9" fmla="*/ 1586109 w 3172218"/>
              <a:gd name="connsiteY9" fmla="*/ 0 h 23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218" h="2323213">
                <a:moveTo>
                  <a:pt x="1586109" y="0"/>
                </a:moveTo>
                <a:cubicBezTo>
                  <a:pt x="1635906" y="0"/>
                  <a:pt x="1685703" y="18997"/>
                  <a:pt x="1723696" y="56991"/>
                </a:cubicBezTo>
                <a:lnTo>
                  <a:pt x="3115229" y="1448523"/>
                </a:lnTo>
                <a:cubicBezTo>
                  <a:pt x="3191215" y="1524510"/>
                  <a:pt x="3191215" y="1647709"/>
                  <a:pt x="3115229" y="1723696"/>
                </a:cubicBezTo>
                <a:lnTo>
                  <a:pt x="2515712" y="2323213"/>
                </a:lnTo>
                <a:lnTo>
                  <a:pt x="656508" y="2323213"/>
                </a:lnTo>
                <a:lnTo>
                  <a:pt x="56991" y="1723696"/>
                </a:lnTo>
                <a:cubicBezTo>
                  <a:pt x="-18997" y="1647709"/>
                  <a:pt x="-18997" y="1524510"/>
                  <a:pt x="56991" y="1448523"/>
                </a:cubicBezTo>
                <a:lnTo>
                  <a:pt x="1448523" y="56991"/>
                </a:lnTo>
                <a:cubicBezTo>
                  <a:pt x="1486516" y="18997"/>
                  <a:pt x="1536313" y="0"/>
                  <a:pt x="1586109"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0" name="Picture Placeholder 9">
            <a:extLst>
              <a:ext uri="{FF2B5EF4-FFF2-40B4-BE49-F238E27FC236}">
                <a16:creationId xmlns:a16="http://schemas.microsoft.com/office/drawing/2014/main" id="{06DFE64A-F76A-4D93-B984-E635B00FD67B}"/>
              </a:ext>
            </a:extLst>
          </p:cNvPr>
          <p:cNvSpPr>
            <a:spLocks noGrp="1"/>
          </p:cNvSpPr>
          <p:nvPr>
            <p:ph type="pic" idx="13" hasCustomPrompt="1"/>
          </p:nvPr>
        </p:nvSpPr>
        <p:spPr>
          <a:xfrm>
            <a:off x="4509890"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485DD80A-3650-432A-AA14-9A1BC17F7DB7}"/>
              </a:ext>
            </a:extLst>
          </p:cNvPr>
          <p:cNvSpPr>
            <a:spLocks noGrp="1"/>
          </p:cNvSpPr>
          <p:nvPr>
            <p:ph type="pic" idx="14" hasCustomPrompt="1"/>
          </p:nvPr>
        </p:nvSpPr>
        <p:spPr>
          <a:xfrm>
            <a:off x="6617198" y="4538773"/>
            <a:ext cx="3172218" cy="2323213"/>
          </a:xfrm>
          <a:custGeom>
            <a:avLst/>
            <a:gdLst>
              <a:gd name="connsiteX0" fmla="*/ 1586109 w 3172218"/>
              <a:gd name="connsiteY0" fmla="*/ 0 h 2323213"/>
              <a:gd name="connsiteX1" fmla="*/ 1723696 w 3172218"/>
              <a:gd name="connsiteY1" fmla="*/ 56991 h 2323213"/>
              <a:gd name="connsiteX2" fmla="*/ 3115228 w 3172218"/>
              <a:gd name="connsiteY2" fmla="*/ 1448523 h 2323213"/>
              <a:gd name="connsiteX3" fmla="*/ 3115228 w 3172218"/>
              <a:gd name="connsiteY3" fmla="*/ 1723696 h 2323213"/>
              <a:gd name="connsiteX4" fmla="*/ 2515711 w 3172218"/>
              <a:gd name="connsiteY4" fmla="*/ 2323213 h 2323213"/>
              <a:gd name="connsiteX5" fmla="*/ 656508 w 3172218"/>
              <a:gd name="connsiteY5" fmla="*/ 2323213 h 2323213"/>
              <a:gd name="connsiteX6" fmla="*/ 56991 w 3172218"/>
              <a:gd name="connsiteY6" fmla="*/ 1723696 h 2323213"/>
              <a:gd name="connsiteX7" fmla="*/ 56991 w 3172218"/>
              <a:gd name="connsiteY7" fmla="*/ 1448523 h 2323213"/>
              <a:gd name="connsiteX8" fmla="*/ 1448523 w 3172218"/>
              <a:gd name="connsiteY8" fmla="*/ 56991 h 2323213"/>
              <a:gd name="connsiteX9" fmla="*/ 1586109 w 3172218"/>
              <a:gd name="connsiteY9" fmla="*/ 0 h 232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2218" h="2323213">
                <a:moveTo>
                  <a:pt x="1586109" y="0"/>
                </a:moveTo>
                <a:cubicBezTo>
                  <a:pt x="1635905" y="0"/>
                  <a:pt x="1685703" y="18997"/>
                  <a:pt x="1723696" y="56991"/>
                </a:cubicBezTo>
                <a:lnTo>
                  <a:pt x="3115228" y="1448523"/>
                </a:lnTo>
                <a:cubicBezTo>
                  <a:pt x="3191215" y="1524510"/>
                  <a:pt x="3191215" y="1647709"/>
                  <a:pt x="3115228" y="1723696"/>
                </a:cubicBezTo>
                <a:lnTo>
                  <a:pt x="2515711" y="2323213"/>
                </a:lnTo>
                <a:lnTo>
                  <a:pt x="656508" y="2323213"/>
                </a:lnTo>
                <a:lnTo>
                  <a:pt x="56991" y="1723696"/>
                </a:lnTo>
                <a:cubicBezTo>
                  <a:pt x="-18997" y="1647709"/>
                  <a:pt x="-18997" y="1524510"/>
                  <a:pt x="56991" y="1448523"/>
                </a:cubicBezTo>
                <a:lnTo>
                  <a:pt x="1448523" y="56991"/>
                </a:lnTo>
                <a:cubicBezTo>
                  <a:pt x="1486516" y="18997"/>
                  <a:pt x="1536313" y="0"/>
                  <a:pt x="1586109"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BC277F60-8C19-489C-BBEE-1B0023A4EED9}"/>
              </a:ext>
            </a:extLst>
          </p:cNvPr>
          <p:cNvSpPr>
            <a:spLocks noGrp="1"/>
          </p:cNvSpPr>
          <p:nvPr>
            <p:ph type="pic" idx="15" hasCustomPrompt="1"/>
          </p:nvPr>
        </p:nvSpPr>
        <p:spPr>
          <a:xfrm>
            <a:off x="8724508" y="2681848"/>
            <a:ext cx="3172218" cy="3172218"/>
          </a:xfrm>
          <a:custGeom>
            <a:avLst/>
            <a:gdLst>
              <a:gd name="connsiteX0" fmla="*/ 1717874 w 3435748"/>
              <a:gd name="connsiteY0" fmla="*/ 0 h 3435748"/>
              <a:gd name="connsiteX1" fmla="*/ 1866891 w 3435748"/>
              <a:gd name="connsiteY1" fmla="*/ 61725 h 3435748"/>
              <a:gd name="connsiteX2" fmla="*/ 3374024 w 3435748"/>
              <a:gd name="connsiteY2" fmla="*/ 1568858 h 3435748"/>
              <a:gd name="connsiteX3" fmla="*/ 3374024 w 3435748"/>
              <a:gd name="connsiteY3" fmla="*/ 1866891 h 3435748"/>
              <a:gd name="connsiteX4" fmla="*/ 1866891 w 3435748"/>
              <a:gd name="connsiteY4" fmla="*/ 3374024 h 3435748"/>
              <a:gd name="connsiteX5" fmla="*/ 1568858 w 3435748"/>
              <a:gd name="connsiteY5" fmla="*/ 3374024 h 3435748"/>
              <a:gd name="connsiteX6" fmla="*/ 61725 w 3435748"/>
              <a:gd name="connsiteY6" fmla="*/ 1866891 h 3435748"/>
              <a:gd name="connsiteX7" fmla="*/ 61725 w 3435748"/>
              <a:gd name="connsiteY7" fmla="*/ 1568858 h 3435748"/>
              <a:gd name="connsiteX8" fmla="*/ 1568858 w 3435748"/>
              <a:gd name="connsiteY8" fmla="*/ 61725 h 3435748"/>
              <a:gd name="connsiteX9" fmla="*/ 1717874 w 3435748"/>
              <a:gd name="connsiteY9" fmla="*/ 0 h 343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5748" h="3435748">
                <a:moveTo>
                  <a:pt x="1717874" y="0"/>
                </a:moveTo>
                <a:cubicBezTo>
                  <a:pt x="1771807" y="0"/>
                  <a:pt x="1825741" y="20575"/>
                  <a:pt x="1866891" y="61725"/>
                </a:cubicBezTo>
                <a:lnTo>
                  <a:pt x="3374024" y="1568858"/>
                </a:lnTo>
                <a:cubicBezTo>
                  <a:pt x="3456323" y="1651157"/>
                  <a:pt x="3456323" y="1784591"/>
                  <a:pt x="3374024" y="1866891"/>
                </a:cubicBezTo>
                <a:lnTo>
                  <a:pt x="1866891" y="3374024"/>
                </a:lnTo>
                <a:cubicBezTo>
                  <a:pt x="1784591" y="3456323"/>
                  <a:pt x="1651157" y="3456323"/>
                  <a:pt x="1568858" y="3374024"/>
                </a:cubicBezTo>
                <a:lnTo>
                  <a:pt x="61725" y="1866891"/>
                </a:lnTo>
                <a:cubicBezTo>
                  <a:pt x="-20575" y="1784591"/>
                  <a:pt x="-20575" y="1651157"/>
                  <a:pt x="61725" y="1568858"/>
                </a:cubicBezTo>
                <a:lnTo>
                  <a:pt x="1568858" y="61725"/>
                </a:lnTo>
                <a:cubicBezTo>
                  <a:pt x="1610007" y="20575"/>
                  <a:pt x="1663941" y="0"/>
                  <a:pt x="1717874" y="0"/>
                </a:cubicBezTo>
                <a:close/>
              </a:path>
            </a:pathLst>
          </a:custGeom>
          <a:solidFill>
            <a:schemeClr val="bg1">
              <a:lumMod val="95000"/>
            </a:schemeClr>
          </a:solidFill>
        </p:spPr>
        <p:txBody>
          <a:bodyPr wrap="square" anchor="ctr">
            <a:noAutofit/>
          </a:bodyP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674656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2057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548528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D32F2C-61AB-4F53-974F-EF55F3B927E7}"/>
              </a:ext>
            </a:extLst>
          </p:cNvPr>
          <p:cNvSpPr/>
          <p:nvPr userDrawn="1"/>
        </p:nvSpPr>
        <p:spPr>
          <a:xfrm>
            <a:off x="0" y="0"/>
            <a:ext cx="12192000" cy="6858000"/>
          </a:xfrm>
          <a:prstGeom prst="rect">
            <a:avLst/>
          </a:prstGeom>
          <a:gradFill flip="none" rotWithShape="1">
            <a:gsLst>
              <a:gs pos="0">
                <a:schemeClr val="accent1">
                  <a:alpha val="20000"/>
                </a:schemeClr>
              </a:gs>
              <a:gs pos="100000">
                <a:schemeClr val="accent3">
                  <a:alpha val="2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937F504-2D2E-46CE-A49B-2BC7B5136AD3}"/>
              </a:ext>
            </a:extLst>
          </p:cNvPr>
          <p:cNvGrpSpPr/>
          <p:nvPr userDrawn="1"/>
        </p:nvGrpSpPr>
        <p:grpSpPr>
          <a:xfrm>
            <a:off x="228934" y="208564"/>
            <a:ext cx="739114" cy="6440872"/>
            <a:chOff x="421439" y="107680"/>
            <a:chExt cx="739114" cy="6440872"/>
          </a:xfrm>
        </p:grpSpPr>
        <p:grpSp>
          <p:nvGrpSpPr>
            <p:cNvPr id="3" name="Graphic 185">
              <a:extLst>
                <a:ext uri="{FF2B5EF4-FFF2-40B4-BE49-F238E27FC236}">
                  <a16:creationId xmlns:a16="http://schemas.microsoft.com/office/drawing/2014/main" id="{1FABB2BA-A497-49F2-95AF-BAAE2DC8E3ED}"/>
                </a:ext>
              </a:extLst>
            </p:cNvPr>
            <p:cNvGrpSpPr/>
            <p:nvPr userDrawn="1"/>
          </p:nvGrpSpPr>
          <p:grpSpPr>
            <a:xfrm rot="16200000">
              <a:off x="-806454" y="1368607"/>
              <a:ext cx="3227934" cy="706080"/>
              <a:chOff x="1526131" y="3355119"/>
              <a:chExt cx="1693505" cy="370438"/>
            </a:xfrm>
            <a:solidFill>
              <a:srgbClr val="FFFFFF">
                <a:alpha val="14000"/>
              </a:srgbClr>
            </a:solidFill>
          </p:grpSpPr>
          <p:sp>
            <p:nvSpPr>
              <p:cNvPr id="4" name="Freeform: Shape 3">
                <a:extLst>
                  <a:ext uri="{FF2B5EF4-FFF2-40B4-BE49-F238E27FC236}">
                    <a16:creationId xmlns:a16="http://schemas.microsoft.com/office/drawing/2014/main" id="{4C90A1D4-00F2-4CC5-B5CA-AE0F61E1B893}"/>
                  </a:ext>
                </a:extLst>
              </p:cNvPr>
              <p:cNvSpPr/>
              <p:nvPr/>
            </p:nvSpPr>
            <p:spPr>
              <a:xfrm>
                <a:off x="3003006" y="3378949"/>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ACC894D-85E2-4828-AB79-8A1CE3FB7AD3}"/>
                  </a:ext>
                </a:extLst>
              </p:cNvPr>
              <p:cNvSpPr/>
              <p:nvPr/>
            </p:nvSpPr>
            <p:spPr>
              <a:xfrm>
                <a:off x="2792875" y="3374616"/>
                <a:ext cx="216630" cy="346608"/>
              </a:xfrm>
              <a:custGeom>
                <a:avLst/>
                <a:gdLst>
                  <a:gd name="connsiteX0" fmla="*/ 170596 w 216630"/>
                  <a:gd name="connsiteY0" fmla="*/ 330902 h 346608"/>
                  <a:gd name="connsiteX1" fmla="*/ 142434 w 216630"/>
                  <a:gd name="connsiteY1" fmla="*/ 317905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0849AFD7-4687-4443-8ED6-AF1EAD0D1DB6}"/>
                  </a:ext>
                </a:extLst>
              </p:cNvPr>
              <p:cNvSpPr/>
              <p:nvPr/>
            </p:nvSpPr>
            <p:spPr>
              <a:xfrm>
                <a:off x="2582744" y="3370284"/>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0458CDE-2F49-4C4D-8F30-25B682BD6C2F}"/>
                  </a:ext>
                </a:extLst>
              </p:cNvPr>
              <p:cNvSpPr/>
              <p:nvPr/>
            </p:nvSpPr>
            <p:spPr>
              <a:xfrm>
                <a:off x="2370446" y="3368117"/>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0268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D70904D-1276-47FC-B0B4-D9FB455440B5}"/>
                  </a:ext>
                </a:extLst>
              </p:cNvPr>
              <p:cNvSpPr/>
              <p:nvPr/>
            </p:nvSpPr>
            <p:spPr>
              <a:xfrm>
                <a:off x="2158406" y="3363785"/>
                <a:ext cx="216630" cy="346608"/>
              </a:xfrm>
              <a:custGeom>
                <a:avLst/>
                <a:gdLst>
                  <a:gd name="connsiteX0" fmla="*/ 172505 w 216630"/>
                  <a:gd name="connsiteY0" fmla="*/ 330902 h 346608"/>
                  <a:gd name="connsiteX1" fmla="*/ 144343 w 216630"/>
                  <a:gd name="connsiteY1" fmla="*/ 317905 h 346608"/>
                  <a:gd name="connsiteX2" fmla="*/ 27363 w 216630"/>
                  <a:gd name="connsiteY2" fmla="*/ 200924 h 346608"/>
                  <a:gd name="connsiteX3" fmla="*/ 29529 w 216630"/>
                  <a:gd name="connsiteY3" fmla="*/ 142434 h 346608"/>
                  <a:gd name="connsiteX4" fmla="*/ 148676 w 216630"/>
                  <a:gd name="connsiteY4" fmla="*/ 27620 h 346608"/>
                  <a:gd name="connsiteX5" fmla="*/ 207166 w 216630"/>
                  <a:gd name="connsiteY5" fmla="*/ 27620 h 346608"/>
                  <a:gd name="connsiteX6" fmla="*/ 207166 w 216630"/>
                  <a:gd name="connsiteY6" fmla="*/ 86110 h 346608"/>
                  <a:gd name="connsiteX7" fmla="*/ 118348 w 216630"/>
                  <a:gd name="connsiteY7" fmla="*/ 172762 h 346608"/>
                  <a:gd name="connsiteX8" fmla="*/ 205000 w 216630"/>
                  <a:gd name="connsiteY8" fmla="*/ 261581 h 346608"/>
                  <a:gd name="connsiteX9" fmla="*/ 205000 w 216630"/>
                  <a:gd name="connsiteY9" fmla="*/ 320071 h 346608"/>
                  <a:gd name="connsiteX10" fmla="*/ 172505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75AAC2F-F5B2-467B-8D92-F1562C6F9BA3}"/>
                  </a:ext>
                </a:extLst>
              </p:cNvPr>
              <p:cNvSpPr/>
              <p:nvPr/>
            </p:nvSpPr>
            <p:spPr>
              <a:xfrm>
                <a:off x="1948559" y="3361618"/>
                <a:ext cx="216630" cy="346608"/>
              </a:xfrm>
              <a:custGeom>
                <a:avLst/>
                <a:gdLst>
                  <a:gd name="connsiteX0" fmla="*/ 172221 w 216630"/>
                  <a:gd name="connsiteY0" fmla="*/ 330902 h 346608"/>
                  <a:gd name="connsiteX1" fmla="*/ 144059 w 216630"/>
                  <a:gd name="connsiteY1" fmla="*/ 317905 h 346608"/>
                  <a:gd name="connsiteX2" fmla="*/ 27079 w 216630"/>
                  <a:gd name="connsiteY2" fmla="*/ 198758 h 346608"/>
                  <a:gd name="connsiteX3" fmla="*/ 16247 w 216630"/>
                  <a:gd name="connsiteY3" fmla="*/ 170596 h 346608"/>
                  <a:gd name="connsiteX4" fmla="*/ 29245 w 216630"/>
                  <a:gd name="connsiteY4" fmla="*/ 142434 h 346608"/>
                  <a:gd name="connsiteX5" fmla="*/ 148392 w 216630"/>
                  <a:gd name="connsiteY5" fmla="*/ 27620 h 346608"/>
                  <a:gd name="connsiteX6" fmla="*/ 206882 w 216630"/>
                  <a:gd name="connsiteY6" fmla="*/ 27620 h 346608"/>
                  <a:gd name="connsiteX7" fmla="*/ 206882 w 216630"/>
                  <a:gd name="connsiteY7" fmla="*/ 86110 h 346608"/>
                  <a:gd name="connsiteX8" fmla="*/ 118063 w 216630"/>
                  <a:gd name="connsiteY8" fmla="*/ 172762 h 346608"/>
                  <a:gd name="connsiteX9" fmla="*/ 204715 w 216630"/>
                  <a:gd name="connsiteY9" fmla="*/ 261581 h 346608"/>
                  <a:gd name="connsiteX10" fmla="*/ 204715 w 216630"/>
                  <a:gd name="connsiteY10" fmla="*/ 320071 h 346608"/>
                  <a:gd name="connsiteX11" fmla="*/ 172221 w 216630"/>
                  <a:gd name="connsiteY11"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46608">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BFA2C24-587B-4F9C-BCEE-D8D801C0F512}"/>
                  </a:ext>
                </a:extLst>
              </p:cNvPr>
              <p:cNvSpPr/>
              <p:nvPr/>
            </p:nvSpPr>
            <p:spPr>
              <a:xfrm>
                <a:off x="1737887" y="3355119"/>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D42D3FF-42CC-43FE-B6DE-C9FFC1730DD2}"/>
                  </a:ext>
                </a:extLst>
              </p:cNvPr>
              <p:cNvSpPr/>
              <p:nvPr/>
            </p:nvSpPr>
            <p:spPr>
              <a:xfrm>
                <a:off x="1526131" y="3355119"/>
                <a:ext cx="216630" cy="324945"/>
              </a:xfrm>
              <a:custGeom>
                <a:avLst/>
                <a:gdLst>
                  <a:gd name="connsiteX0" fmla="*/ 172221 w 216630"/>
                  <a:gd name="connsiteY0" fmla="*/ 328736 h 324945"/>
                  <a:gd name="connsiteX1" fmla="*/ 144059 w 216630"/>
                  <a:gd name="connsiteY1" fmla="*/ 315738 h 324945"/>
                  <a:gd name="connsiteX2" fmla="*/ 27079 w 216630"/>
                  <a:gd name="connsiteY2" fmla="*/ 198758 h 324945"/>
                  <a:gd name="connsiteX3" fmla="*/ 16247 w 216630"/>
                  <a:gd name="connsiteY3" fmla="*/ 170596 h 324945"/>
                  <a:gd name="connsiteX4" fmla="*/ 29245 w 216630"/>
                  <a:gd name="connsiteY4" fmla="*/ 142434 h 324945"/>
                  <a:gd name="connsiteX5" fmla="*/ 148392 w 216630"/>
                  <a:gd name="connsiteY5" fmla="*/ 27620 h 324945"/>
                  <a:gd name="connsiteX6" fmla="*/ 206882 w 216630"/>
                  <a:gd name="connsiteY6" fmla="*/ 27620 h 324945"/>
                  <a:gd name="connsiteX7" fmla="*/ 206882 w 216630"/>
                  <a:gd name="connsiteY7" fmla="*/ 86110 h 324945"/>
                  <a:gd name="connsiteX8" fmla="*/ 118063 w 216630"/>
                  <a:gd name="connsiteY8" fmla="*/ 172762 h 324945"/>
                  <a:gd name="connsiteX9" fmla="*/ 204715 w 216630"/>
                  <a:gd name="connsiteY9" fmla="*/ 261581 h 324945"/>
                  <a:gd name="connsiteX10" fmla="*/ 204715 w 216630"/>
                  <a:gd name="connsiteY10" fmla="*/ 320071 h 324945"/>
                  <a:gd name="connsiteX11" fmla="*/ 172221 w 216630"/>
                  <a:gd name="connsiteY11" fmla="*/ 328736 h 32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24945">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grpFill/>
              <a:ln w="9525" cap="flat">
                <a:noFill/>
                <a:prstDash val="solid"/>
                <a:miter/>
              </a:ln>
            </p:spPr>
            <p:txBody>
              <a:bodyPr rtlCol="0" anchor="ctr"/>
              <a:lstStyle/>
              <a:p>
                <a:endParaRPr lang="en-US"/>
              </a:p>
            </p:txBody>
          </p:sp>
        </p:grpSp>
        <p:grpSp>
          <p:nvGrpSpPr>
            <p:cNvPr id="13" name="Graphic 185">
              <a:extLst>
                <a:ext uri="{FF2B5EF4-FFF2-40B4-BE49-F238E27FC236}">
                  <a16:creationId xmlns:a16="http://schemas.microsoft.com/office/drawing/2014/main" id="{7D1826FF-7D88-4DAC-9EBB-050FEBDFF8E6}"/>
                </a:ext>
              </a:extLst>
            </p:cNvPr>
            <p:cNvGrpSpPr/>
            <p:nvPr userDrawn="1"/>
          </p:nvGrpSpPr>
          <p:grpSpPr>
            <a:xfrm rot="16200000">
              <a:off x="-839488" y="4581545"/>
              <a:ext cx="3227934" cy="706080"/>
              <a:chOff x="1526131" y="3355119"/>
              <a:chExt cx="1693505" cy="370438"/>
            </a:xfrm>
            <a:solidFill>
              <a:srgbClr val="FFFFFF">
                <a:alpha val="14000"/>
              </a:srgbClr>
            </a:solidFill>
          </p:grpSpPr>
          <p:sp>
            <p:nvSpPr>
              <p:cNvPr id="14" name="Freeform: Shape 13">
                <a:extLst>
                  <a:ext uri="{FF2B5EF4-FFF2-40B4-BE49-F238E27FC236}">
                    <a16:creationId xmlns:a16="http://schemas.microsoft.com/office/drawing/2014/main" id="{4AB8E7C8-46B1-40E3-881C-C529318E1177}"/>
                  </a:ext>
                </a:extLst>
              </p:cNvPr>
              <p:cNvSpPr/>
              <p:nvPr/>
            </p:nvSpPr>
            <p:spPr>
              <a:xfrm>
                <a:off x="3003006" y="3378949"/>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FE9E40D-B9CE-455B-B71C-1ACFD7FFDEAF}"/>
                  </a:ext>
                </a:extLst>
              </p:cNvPr>
              <p:cNvSpPr/>
              <p:nvPr/>
            </p:nvSpPr>
            <p:spPr>
              <a:xfrm>
                <a:off x="2792875" y="3374616"/>
                <a:ext cx="216630" cy="346608"/>
              </a:xfrm>
              <a:custGeom>
                <a:avLst/>
                <a:gdLst>
                  <a:gd name="connsiteX0" fmla="*/ 170596 w 216630"/>
                  <a:gd name="connsiteY0" fmla="*/ 330902 h 346608"/>
                  <a:gd name="connsiteX1" fmla="*/ 142434 w 216630"/>
                  <a:gd name="connsiteY1" fmla="*/ 317905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B2FA1E4-7DEE-4B2C-9E4E-6367BFDF050A}"/>
                  </a:ext>
                </a:extLst>
              </p:cNvPr>
              <p:cNvSpPr/>
              <p:nvPr/>
            </p:nvSpPr>
            <p:spPr>
              <a:xfrm>
                <a:off x="2582744" y="3370284"/>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0093" y="328736"/>
                      <a:pt x="179261" y="333069"/>
                      <a:pt x="170596" y="33306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93450B-9F65-4BA5-99EC-AFD98F319BEC}"/>
                  </a:ext>
                </a:extLst>
              </p:cNvPr>
              <p:cNvSpPr/>
              <p:nvPr/>
            </p:nvSpPr>
            <p:spPr>
              <a:xfrm>
                <a:off x="2370446" y="3368117"/>
                <a:ext cx="216630" cy="346608"/>
              </a:xfrm>
              <a:custGeom>
                <a:avLst/>
                <a:gdLst>
                  <a:gd name="connsiteX0" fmla="*/ 170596 w 216630"/>
                  <a:gd name="connsiteY0" fmla="*/ 330902 h 346608"/>
                  <a:gd name="connsiteX1" fmla="*/ 142434 w 216630"/>
                  <a:gd name="connsiteY1" fmla="*/ 317905 h 346608"/>
                  <a:gd name="connsiteX2" fmla="*/ 27620 w 216630"/>
                  <a:gd name="connsiteY2" fmla="*/ 198758 h 346608"/>
                  <a:gd name="connsiteX3" fmla="*/ 27620 w 216630"/>
                  <a:gd name="connsiteY3" fmla="*/ 140268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0902"/>
                    </a:moveTo>
                    <a:cubicBezTo>
                      <a:pt x="159765" y="330902"/>
                      <a:pt x="148933" y="326570"/>
                      <a:pt x="142434" y="317905"/>
                    </a:cubicBezTo>
                    <a:lnTo>
                      <a:pt x="27620" y="198758"/>
                    </a:lnTo>
                    <a:cubicBezTo>
                      <a:pt x="12456" y="183594"/>
                      <a:pt x="12456" y="157598"/>
                      <a:pt x="27620" y="140268"/>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6570"/>
                      <a:pt x="181428" y="330902"/>
                      <a:pt x="170596" y="330902"/>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3E3D787-18EB-4756-A0A2-CC5B5B4D3F23}"/>
                  </a:ext>
                </a:extLst>
              </p:cNvPr>
              <p:cNvSpPr/>
              <p:nvPr/>
            </p:nvSpPr>
            <p:spPr>
              <a:xfrm>
                <a:off x="2158406" y="3363785"/>
                <a:ext cx="216630" cy="346608"/>
              </a:xfrm>
              <a:custGeom>
                <a:avLst/>
                <a:gdLst>
                  <a:gd name="connsiteX0" fmla="*/ 172505 w 216630"/>
                  <a:gd name="connsiteY0" fmla="*/ 330902 h 346608"/>
                  <a:gd name="connsiteX1" fmla="*/ 144343 w 216630"/>
                  <a:gd name="connsiteY1" fmla="*/ 317905 h 346608"/>
                  <a:gd name="connsiteX2" fmla="*/ 27363 w 216630"/>
                  <a:gd name="connsiteY2" fmla="*/ 200924 h 346608"/>
                  <a:gd name="connsiteX3" fmla="*/ 29529 w 216630"/>
                  <a:gd name="connsiteY3" fmla="*/ 142434 h 346608"/>
                  <a:gd name="connsiteX4" fmla="*/ 148676 w 216630"/>
                  <a:gd name="connsiteY4" fmla="*/ 27620 h 346608"/>
                  <a:gd name="connsiteX5" fmla="*/ 207166 w 216630"/>
                  <a:gd name="connsiteY5" fmla="*/ 27620 h 346608"/>
                  <a:gd name="connsiteX6" fmla="*/ 207166 w 216630"/>
                  <a:gd name="connsiteY6" fmla="*/ 86110 h 346608"/>
                  <a:gd name="connsiteX7" fmla="*/ 118348 w 216630"/>
                  <a:gd name="connsiteY7" fmla="*/ 172762 h 346608"/>
                  <a:gd name="connsiteX8" fmla="*/ 205000 w 216630"/>
                  <a:gd name="connsiteY8" fmla="*/ 261581 h 346608"/>
                  <a:gd name="connsiteX9" fmla="*/ 205000 w 216630"/>
                  <a:gd name="connsiteY9" fmla="*/ 320071 h 346608"/>
                  <a:gd name="connsiteX10" fmla="*/ 172505 w 216630"/>
                  <a:gd name="connsiteY10"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2505" y="330902"/>
                    </a:moveTo>
                    <a:cubicBezTo>
                      <a:pt x="161674" y="330902"/>
                      <a:pt x="150842" y="326570"/>
                      <a:pt x="144343" y="317905"/>
                    </a:cubicBezTo>
                    <a:lnTo>
                      <a:pt x="27363" y="200924"/>
                    </a:lnTo>
                    <a:cubicBezTo>
                      <a:pt x="12199" y="183594"/>
                      <a:pt x="12199" y="157598"/>
                      <a:pt x="29529" y="142434"/>
                    </a:cubicBezTo>
                    <a:lnTo>
                      <a:pt x="148676" y="27620"/>
                    </a:lnTo>
                    <a:cubicBezTo>
                      <a:pt x="163840" y="12456"/>
                      <a:pt x="189836" y="12456"/>
                      <a:pt x="207166" y="27620"/>
                    </a:cubicBezTo>
                    <a:cubicBezTo>
                      <a:pt x="222330" y="42784"/>
                      <a:pt x="222330" y="68780"/>
                      <a:pt x="207166" y="86110"/>
                    </a:cubicBezTo>
                    <a:lnTo>
                      <a:pt x="118348" y="172762"/>
                    </a:lnTo>
                    <a:lnTo>
                      <a:pt x="205000" y="261581"/>
                    </a:lnTo>
                    <a:cubicBezTo>
                      <a:pt x="220164" y="276745"/>
                      <a:pt x="220164" y="302740"/>
                      <a:pt x="205000" y="320071"/>
                    </a:cubicBezTo>
                    <a:cubicBezTo>
                      <a:pt x="192002" y="328736"/>
                      <a:pt x="183337" y="330902"/>
                      <a:pt x="172505" y="3309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DEBA89-C7C5-4703-AF5D-2E0F9E6C471B}"/>
                  </a:ext>
                </a:extLst>
              </p:cNvPr>
              <p:cNvSpPr/>
              <p:nvPr/>
            </p:nvSpPr>
            <p:spPr>
              <a:xfrm>
                <a:off x="1948559" y="3361618"/>
                <a:ext cx="216630" cy="346608"/>
              </a:xfrm>
              <a:custGeom>
                <a:avLst/>
                <a:gdLst>
                  <a:gd name="connsiteX0" fmla="*/ 172221 w 216630"/>
                  <a:gd name="connsiteY0" fmla="*/ 330902 h 346608"/>
                  <a:gd name="connsiteX1" fmla="*/ 144059 w 216630"/>
                  <a:gd name="connsiteY1" fmla="*/ 317905 h 346608"/>
                  <a:gd name="connsiteX2" fmla="*/ 27079 w 216630"/>
                  <a:gd name="connsiteY2" fmla="*/ 198758 h 346608"/>
                  <a:gd name="connsiteX3" fmla="*/ 16247 w 216630"/>
                  <a:gd name="connsiteY3" fmla="*/ 170596 h 346608"/>
                  <a:gd name="connsiteX4" fmla="*/ 29245 w 216630"/>
                  <a:gd name="connsiteY4" fmla="*/ 142434 h 346608"/>
                  <a:gd name="connsiteX5" fmla="*/ 148392 w 216630"/>
                  <a:gd name="connsiteY5" fmla="*/ 27620 h 346608"/>
                  <a:gd name="connsiteX6" fmla="*/ 206882 w 216630"/>
                  <a:gd name="connsiteY6" fmla="*/ 27620 h 346608"/>
                  <a:gd name="connsiteX7" fmla="*/ 206882 w 216630"/>
                  <a:gd name="connsiteY7" fmla="*/ 86110 h 346608"/>
                  <a:gd name="connsiteX8" fmla="*/ 118063 w 216630"/>
                  <a:gd name="connsiteY8" fmla="*/ 172762 h 346608"/>
                  <a:gd name="connsiteX9" fmla="*/ 204715 w 216630"/>
                  <a:gd name="connsiteY9" fmla="*/ 261581 h 346608"/>
                  <a:gd name="connsiteX10" fmla="*/ 204715 w 216630"/>
                  <a:gd name="connsiteY10" fmla="*/ 320071 h 346608"/>
                  <a:gd name="connsiteX11" fmla="*/ 172221 w 216630"/>
                  <a:gd name="connsiteY11" fmla="*/ 330902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46608">
                    <a:moveTo>
                      <a:pt x="172221" y="330902"/>
                    </a:moveTo>
                    <a:cubicBezTo>
                      <a:pt x="161389" y="330902"/>
                      <a:pt x="150558" y="326570"/>
                      <a:pt x="144059" y="317905"/>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0886" y="330902"/>
                      <a:pt x="172221" y="330902"/>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551AD23-CDFC-45EA-B2B4-6028084B2575}"/>
                  </a:ext>
                </a:extLst>
              </p:cNvPr>
              <p:cNvSpPr/>
              <p:nvPr/>
            </p:nvSpPr>
            <p:spPr>
              <a:xfrm>
                <a:off x="1737887" y="3355119"/>
                <a:ext cx="216630" cy="346608"/>
              </a:xfrm>
              <a:custGeom>
                <a:avLst/>
                <a:gdLst>
                  <a:gd name="connsiteX0" fmla="*/ 170596 w 216630"/>
                  <a:gd name="connsiteY0" fmla="*/ 333069 h 346608"/>
                  <a:gd name="connsiteX1" fmla="*/ 142434 w 216630"/>
                  <a:gd name="connsiteY1" fmla="*/ 320071 h 346608"/>
                  <a:gd name="connsiteX2" fmla="*/ 27620 w 216630"/>
                  <a:gd name="connsiteY2" fmla="*/ 200924 h 346608"/>
                  <a:gd name="connsiteX3" fmla="*/ 27620 w 216630"/>
                  <a:gd name="connsiteY3" fmla="*/ 142434 h 346608"/>
                  <a:gd name="connsiteX4" fmla="*/ 146767 w 216630"/>
                  <a:gd name="connsiteY4" fmla="*/ 27620 h 346608"/>
                  <a:gd name="connsiteX5" fmla="*/ 205257 w 216630"/>
                  <a:gd name="connsiteY5" fmla="*/ 27620 h 346608"/>
                  <a:gd name="connsiteX6" fmla="*/ 205257 w 216630"/>
                  <a:gd name="connsiteY6" fmla="*/ 86110 h 346608"/>
                  <a:gd name="connsiteX7" fmla="*/ 116439 w 216630"/>
                  <a:gd name="connsiteY7" fmla="*/ 172762 h 346608"/>
                  <a:gd name="connsiteX8" fmla="*/ 203091 w 216630"/>
                  <a:gd name="connsiteY8" fmla="*/ 261581 h 346608"/>
                  <a:gd name="connsiteX9" fmla="*/ 203091 w 216630"/>
                  <a:gd name="connsiteY9" fmla="*/ 320071 h 346608"/>
                  <a:gd name="connsiteX10" fmla="*/ 170596 w 216630"/>
                  <a:gd name="connsiteY10" fmla="*/ 333069 h 3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30" h="346608">
                    <a:moveTo>
                      <a:pt x="170596" y="333069"/>
                    </a:moveTo>
                    <a:cubicBezTo>
                      <a:pt x="159765" y="333069"/>
                      <a:pt x="148933" y="328736"/>
                      <a:pt x="142434" y="320071"/>
                    </a:cubicBezTo>
                    <a:lnTo>
                      <a:pt x="27620" y="200924"/>
                    </a:lnTo>
                    <a:cubicBezTo>
                      <a:pt x="12456" y="185760"/>
                      <a:pt x="12456" y="159765"/>
                      <a:pt x="27620" y="142434"/>
                    </a:cubicBezTo>
                    <a:lnTo>
                      <a:pt x="146767" y="27620"/>
                    </a:lnTo>
                    <a:cubicBezTo>
                      <a:pt x="161931" y="12456"/>
                      <a:pt x="187927" y="12456"/>
                      <a:pt x="205257" y="27620"/>
                    </a:cubicBezTo>
                    <a:cubicBezTo>
                      <a:pt x="220421" y="42784"/>
                      <a:pt x="220421" y="68780"/>
                      <a:pt x="205257" y="86110"/>
                    </a:cubicBezTo>
                    <a:lnTo>
                      <a:pt x="116439" y="172762"/>
                    </a:lnTo>
                    <a:lnTo>
                      <a:pt x="203091" y="261581"/>
                    </a:lnTo>
                    <a:cubicBezTo>
                      <a:pt x="218255" y="276745"/>
                      <a:pt x="218255" y="302740"/>
                      <a:pt x="203091" y="320071"/>
                    </a:cubicBezTo>
                    <a:cubicBezTo>
                      <a:pt x="192259" y="328736"/>
                      <a:pt x="181428" y="333069"/>
                      <a:pt x="170596" y="33306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C2A356-DE41-4F44-9E81-CBF9D5BAAD1B}"/>
                  </a:ext>
                </a:extLst>
              </p:cNvPr>
              <p:cNvSpPr/>
              <p:nvPr/>
            </p:nvSpPr>
            <p:spPr>
              <a:xfrm>
                <a:off x="1526131" y="3355119"/>
                <a:ext cx="216630" cy="324945"/>
              </a:xfrm>
              <a:custGeom>
                <a:avLst/>
                <a:gdLst>
                  <a:gd name="connsiteX0" fmla="*/ 172221 w 216630"/>
                  <a:gd name="connsiteY0" fmla="*/ 328736 h 324945"/>
                  <a:gd name="connsiteX1" fmla="*/ 144059 w 216630"/>
                  <a:gd name="connsiteY1" fmla="*/ 315738 h 324945"/>
                  <a:gd name="connsiteX2" fmla="*/ 27079 w 216630"/>
                  <a:gd name="connsiteY2" fmla="*/ 198758 h 324945"/>
                  <a:gd name="connsiteX3" fmla="*/ 16247 w 216630"/>
                  <a:gd name="connsiteY3" fmla="*/ 170596 h 324945"/>
                  <a:gd name="connsiteX4" fmla="*/ 29245 w 216630"/>
                  <a:gd name="connsiteY4" fmla="*/ 142434 h 324945"/>
                  <a:gd name="connsiteX5" fmla="*/ 148392 w 216630"/>
                  <a:gd name="connsiteY5" fmla="*/ 27620 h 324945"/>
                  <a:gd name="connsiteX6" fmla="*/ 206882 w 216630"/>
                  <a:gd name="connsiteY6" fmla="*/ 27620 h 324945"/>
                  <a:gd name="connsiteX7" fmla="*/ 206882 w 216630"/>
                  <a:gd name="connsiteY7" fmla="*/ 86110 h 324945"/>
                  <a:gd name="connsiteX8" fmla="*/ 118063 w 216630"/>
                  <a:gd name="connsiteY8" fmla="*/ 172762 h 324945"/>
                  <a:gd name="connsiteX9" fmla="*/ 204715 w 216630"/>
                  <a:gd name="connsiteY9" fmla="*/ 261581 h 324945"/>
                  <a:gd name="connsiteX10" fmla="*/ 204715 w 216630"/>
                  <a:gd name="connsiteY10" fmla="*/ 320071 h 324945"/>
                  <a:gd name="connsiteX11" fmla="*/ 172221 w 216630"/>
                  <a:gd name="connsiteY11" fmla="*/ 328736 h 32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30" h="324945">
                    <a:moveTo>
                      <a:pt x="172221" y="328736"/>
                    </a:moveTo>
                    <a:cubicBezTo>
                      <a:pt x="161389" y="328736"/>
                      <a:pt x="150558" y="324403"/>
                      <a:pt x="144059" y="315738"/>
                    </a:cubicBezTo>
                    <a:lnTo>
                      <a:pt x="27079" y="198758"/>
                    </a:lnTo>
                    <a:cubicBezTo>
                      <a:pt x="20580" y="190093"/>
                      <a:pt x="16247" y="181428"/>
                      <a:pt x="16247" y="170596"/>
                    </a:cubicBezTo>
                    <a:cubicBezTo>
                      <a:pt x="16247" y="159765"/>
                      <a:pt x="20580" y="148933"/>
                      <a:pt x="29245" y="142434"/>
                    </a:cubicBezTo>
                    <a:lnTo>
                      <a:pt x="148392" y="27620"/>
                    </a:lnTo>
                    <a:cubicBezTo>
                      <a:pt x="163556" y="12456"/>
                      <a:pt x="189551" y="12456"/>
                      <a:pt x="206882" y="27620"/>
                    </a:cubicBezTo>
                    <a:cubicBezTo>
                      <a:pt x="222046" y="42784"/>
                      <a:pt x="222046" y="68780"/>
                      <a:pt x="206882" y="86110"/>
                    </a:cubicBezTo>
                    <a:lnTo>
                      <a:pt x="118063" y="172762"/>
                    </a:lnTo>
                    <a:lnTo>
                      <a:pt x="204715" y="261581"/>
                    </a:lnTo>
                    <a:cubicBezTo>
                      <a:pt x="219879" y="276745"/>
                      <a:pt x="219879" y="302740"/>
                      <a:pt x="204715" y="320071"/>
                    </a:cubicBezTo>
                    <a:cubicBezTo>
                      <a:pt x="191718" y="326570"/>
                      <a:pt x="183052" y="328736"/>
                      <a:pt x="172221" y="328736"/>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522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690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607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34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375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63704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40" r:id="rId3"/>
    <p:sldLayoutId id="2147483742" r:id="rId4"/>
    <p:sldLayoutId id="2147483743" r:id="rId5"/>
    <p:sldLayoutId id="2147483744" r:id="rId6"/>
    <p:sldLayoutId id="2147483745" r:id="rId7"/>
    <p:sldLayoutId id="2147483746" r:id="rId8"/>
    <p:sldLayoutId id="2147483747" r:id="rId9"/>
    <p:sldLayoutId id="2147483736" r:id="rId10"/>
    <p:sldLayoutId id="2147483748" r:id="rId11"/>
    <p:sldLayoutId id="2147483750" r:id="rId12"/>
    <p:sldLayoutId id="2147483753" r:id="rId13"/>
    <p:sldLayoutId id="2147483751" r:id="rId14"/>
    <p:sldLayoutId id="2147483752" r:id="rId15"/>
    <p:sldLayoutId id="2147483749" r:id="rId16"/>
    <p:sldLayoutId id="2147483732" r:id="rId17"/>
    <p:sldLayoutId id="2147483756"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www.geeksforgeeks.org/server-side-client-side-programming/"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nitteimg-footer">
            <a:extLst>
              <a:ext uri="{FF2B5EF4-FFF2-40B4-BE49-F238E27FC236}">
                <a16:creationId xmlns:a16="http://schemas.microsoft.com/office/drawing/2014/main" id="{9F14AEC0-D445-414E-BC88-BF869355C73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67232"/>
          <a:stretch/>
        </p:blipFill>
        <p:spPr bwMode="auto">
          <a:xfrm>
            <a:off x="140086" y="5364115"/>
            <a:ext cx="732143" cy="91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a:extLst>
              <a:ext uri="{FF2B5EF4-FFF2-40B4-BE49-F238E27FC236}">
                <a16:creationId xmlns:a16="http://schemas.microsoft.com/office/drawing/2014/main" id="{440852D9-3D1C-4F50-81E8-7D336A74AB00}"/>
              </a:ext>
            </a:extLst>
          </p:cNvPr>
          <p:cNvSpPr/>
          <p:nvPr/>
        </p:nvSpPr>
        <p:spPr>
          <a:xfrm>
            <a:off x="827702" y="5261847"/>
            <a:ext cx="6186215" cy="1077218"/>
          </a:xfrm>
          <a:prstGeom prst="rect">
            <a:avLst/>
          </a:prstGeom>
          <a:noFill/>
        </p:spPr>
        <p:txBody>
          <a:bodyPr wrap="square" lIns="91440" tIns="45720" rIns="91440" bIns="45720">
            <a:spAutoFit/>
          </a:bodyPr>
          <a:lstStyle/>
          <a:p>
            <a:r>
              <a:rPr lang="en-US" sz="3200" b="0" cap="none" spc="0" dirty="0">
                <a:ln w="0"/>
                <a:solidFill>
                  <a:srgbClr val="2E3192"/>
                </a:solidFill>
                <a:effectLst>
                  <a:outerShdw blurRad="38100" dist="19050" dir="2700000" algn="tl" rotWithShape="0">
                    <a:schemeClr val="dk1">
                      <a:alpha val="40000"/>
                    </a:schemeClr>
                  </a:outerShdw>
                </a:effectLst>
              </a:rPr>
              <a:t>NITTE MEENAKSHI</a:t>
            </a:r>
          </a:p>
          <a:p>
            <a:r>
              <a:rPr lang="en-US" sz="3200" dirty="0">
                <a:ln w="0"/>
                <a:solidFill>
                  <a:srgbClr val="2E3192"/>
                </a:solidFill>
                <a:effectLst>
                  <a:outerShdw blurRad="38100" dist="19050" dir="2700000" algn="tl" rotWithShape="0">
                    <a:schemeClr val="dk1">
                      <a:alpha val="40000"/>
                    </a:schemeClr>
                  </a:outerShdw>
                </a:effectLst>
              </a:rPr>
              <a:t>INSTITUTE OF TECHNOLOGY</a:t>
            </a:r>
            <a:endParaRPr lang="en-US" sz="3200" b="0" cap="none" spc="0" dirty="0">
              <a:ln w="0"/>
              <a:solidFill>
                <a:srgbClr val="2E3192"/>
              </a:solidFill>
              <a:effectLst>
                <a:outerShdw blurRad="38100" dist="19050" dir="2700000" algn="tl" rotWithShape="0">
                  <a:schemeClr val="dk1">
                    <a:alpha val="40000"/>
                  </a:schemeClr>
                </a:outerShdw>
              </a:effectLst>
            </a:endParaRPr>
          </a:p>
        </p:txBody>
      </p:sp>
      <p:pic>
        <p:nvPicPr>
          <p:cNvPr id="108" name="Picture 107">
            <a:extLst>
              <a:ext uri="{FF2B5EF4-FFF2-40B4-BE49-F238E27FC236}">
                <a16:creationId xmlns:a16="http://schemas.microsoft.com/office/drawing/2014/main" id="{4AC92AAA-B303-4A18-8A8B-5EB0046FC205}"/>
              </a:ext>
            </a:extLst>
          </p:cNvPr>
          <p:cNvPicPr>
            <a:picLocks noChangeAspect="1"/>
          </p:cNvPicPr>
          <p:nvPr/>
        </p:nvPicPr>
        <p:blipFill rotWithShape="1">
          <a:blip r:embed="rId3"/>
          <a:srcRect l="11048" t="6900" r="11438" b="11039"/>
          <a:stretch/>
        </p:blipFill>
        <p:spPr>
          <a:xfrm>
            <a:off x="6924080" y="5187043"/>
            <a:ext cx="1160585" cy="1116963"/>
          </a:xfrm>
          <a:prstGeom prst="rect">
            <a:avLst/>
          </a:prstGeom>
        </p:spPr>
      </p:pic>
      <p:sp>
        <p:nvSpPr>
          <p:cNvPr id="2" name="Rectangle 1">
            <a:extLst>
              <a:ext uri="{FF2B5EF4-FFF2-40B4-BE49-F238E27FC236}">
                <a16:creationId xmlns:a16="http://schemas.microsoft.com/office/drawing/2014/main" id="{487FBCFD-11CA-411E-A097-177EF28F24F6}"/>
              </a:ext>
            </a:extLst>
          </p:cNvPr>
          <p:cNvSpPr/>
          <p:nvPr/>
        </p:nvSpPr>
        <p:spPr>
          <a:xfrm>
            <a:off x="0" y="6394472"/>
            <a:ext cx="8612935" cy="461665"/>
          </a:xfrm>
          <a:prstGeom prst="rect">
            <a:avLst/>
          </a:prstGeom>
        </p:spPr>
        <p:txBody>
          <a:bodyPr wrap="none">
            <a:spAutoFit/>
          </a:bodyPr>
          <a:lstStyle/>
          <a:p>
            <a:r>
              <a:rPr lang="en-IN" sz="2400" dirty="0">
                <a:solidFill>
                  <a:srgbClr val="2E3192"/>
                </a:solidFill>
                <a:cs typeface="Times New Roman" panose="02020603050405020304" pitchFamily="18" charset="0"/>
              </a:rPr>
              <a:t>DEPARTMENT OF COMPUTER SCIENCE &amp; ENGINEERING</a:t>
            </a:r>
          </a:p>
        </p:txBody>
      </p:sp>
      <p:grpSp>
        <p:nvGrpSpPr>
          <p:cNvPr id="178" name="Group 177">
            <a:extLst>
              <a:ext uri="{FF2B5EF4-FFF2-40B4-BE49-F238E27FC236}">
                <a16:creationId xmlns:a16="http://schemas.microsoft.com/office/drawing/2014/main" id="{4F73E855-5ED8-432B-8D0D-5AA7E1EADAC6}"/>
              </a:ext>
            </a:extLst>
          </p:cNvPr>
          <p:cNvGrpSpPr/>
          <p:nvPr/>
        </p:nvGrpSpPr>
        <p:grpSpPr>
          <a:xfrm>
            <a:off x="9535572" y="1171727"/>
            <a:ext cx="1803158" cy="1899687"/>
            <a:chOff x="2723195" y="2479155"/>
            <a:chExt cx="1803158" cy="1899687"/>
          </a:xfrm>
        </p:grpSpPr>
        <p:sp>
          <p:nvSpPr>
            <p:cNvPr id="179" name="Freeform: Shape 178">
              <a:extLst>
                <a:ext uri="{FF2B5EF4-FFF2-40B4-BE49-F238E27FC236}">
                  <a16:creationId xmlns:a16="http://schemas.microsoft.com/office/drawing/2014/main" id="{452F81BA-71D2-4C0E-BD04-04A08207EEC7}"/>
                </a:ext>
              </a:extLst>
            </p:cNvPr>
            <p:cNvSpPr/>
            <p:nvPr/>
          </p:nvSpPr>
          <p:spPr>
            <a:xfrm>
              <a:off x="2723195" y="2521519"/>
              <a:ext cx="1799146" cy="1806936"/>
            </a:xfrm>
            <a:custGeom>
              <a:avLst/>
              <a:gdLst>
                <a:gd name="connsiteX0" fmla="*/ 22263 w 1799146"/>
                <a:gd name="connsiteY0" fmla="*/ 69045 h 1806936"/>
                <a:gd name="connsiteX1" fmla="*/ 756190 w 1799146"/>
                <a:gd name="connsiteY1" fmla="*/ 141235 h 1806936"/>
                <a:gd name="connsiteX2" fmla="*/ 1682621 w 1799146"/>
                <a:gd name="connsiteY2" fmla="*/ 44982 h 1806936"/>
                <a:gd name="connsiteX3" fmla="*/ 1658558 w 1799146"/>
                <a:gd name="connsiteY3" fmla="*/ 983445 h 1806936"/>
                <a:gd name="connsiteX4" fmla="*/ 1754811 w 1799146"/>
                <a:gd name="connsiteY4" fmla="*/ 1753466 h 1806936"/>
                <a:gd name="connsiteX5" fmla="*/ 840411 w 1799146"/>
                <a:gd name="connsiteY5" fmla="*/ 1681277 h 1806936"/>
                <a:gd name="connsiteX6" fmla="*/ 46326 w 1799146"/>
                <a:gd name="connsiteY6" fmla="*/ 1765498 h 1806936"/>
                <a:gd name="connsiteX7" fmla="*/ 178674 w 1799146"/>
                <a:gd name="connsiteY7" fmla="*/ 911256 h 1806936"/>
                <a:gd name="connsiteX8" fmla="*/ 22263 w 1799146"/>
                <a:gd name="connsiteY8" fmla="*/ 69045 h 18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146" h="1806936">
                  <a:moveTo>
                    <a:pt x="22263" y="69045"/>
                  </a:moveTo>
                  <a:cubicBezTo>
                    <a:pt x="118516" y="-59292"/>
                    <a:pt x="479464" y="145246"/>
                    <a:pt x="756190" y="141235"/>
                  </a:cubicBezTo>
                  <a:cubicBezTo>
                    <a:pt x="1032916" y="137225"/>
                    <a:pt x="1532226" y="-95386"/>
                    <a:pt x="1682621" y="44982"/>
                  </a:cubicBezTo>
                  <a:cubicBezTo>
                    <a:pt x="1833016" y="185350"/>
                    <a:pt x="1646526" y="698698"/>
                    <a:pt x="1658558" y="983445"/>
                  </a:cubicBezTo>
                  <a:cubicBezTo>
                    <a:pt x="1670590" y="1268192"/>
                    <a:pt x="1891169" y="1637161"/>
                    <a:pt x="1754811" y="1753466"/>
                  </a:cubicBezTo>
                  <a:cubicBezTo>
                    <a:pt x="1618453" y="1869771"/>
                    <a:pt x="1125158" y="1679272"/>
                    <a:pt x="840411" y="1681277"/>
                  </a:cubicBezTo>
                  <a:cubicBezTo>
                    <a:pt x="555664" y="1683282"/>
                    <a:pt x="156615" y="1893835"/>
                    <a:pt x="46326" y="1765498"/>
                  </a:cubicBezTo>
                  <a:cubicBezTo>
                    <a:pt x="-63963" y="1637161"/>
                    <a:pt x="184690" y="1191993"/>
                    <a:pt x="178674" y="911256"/>
                  </a:cubicBezTo>
                  <a:cubicBezTo>
                    <a:pt x="172658" y="630519"/>
                    <a:pt x="-73990" y="197382"/>
                    <a:pt x="22263" y="6904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79">
              <a:extLst>
                <a:ext uri="{FF2B5EF4-FFF2-40B4-BE49-F238E27FC236}">
                  <a16:creationId xmlns:a16="http://schemas.microsoft.com/office/drawing/2014/main" id="{71863F50-C27A-4EDE-BA40-3642CF4B1BA4}"/>
                </a:ext>
              </a:extLst>
            </p:cNvPr>
            <p:cNvSpPr/>
            <p:nvPr/>
          </p:nvSpPr>
          <p:spPr>
            <a:xfrm rot="18149754">
              <a:off x="2676936" y="2538727"/>
              <a:ext cx="1899687" cy="1780543"/>
            </a:xfrm>
            <a:custGeom>
              <a:avLst/>
              <a:gdLst>
                <a:gd name="connsiteX0" fmla="*/ 166912 w 6470369"/>
                <a:gd name="connsiteY0" fmla="*/ 60281 h 3649722"/>
                <a:gd name="connsiteX1" fmla="*/ 3331217 w 6470369"/>
                <a:gd name="connsiteY1" fmla="*/ 409197 h 3649722"/>
                <a:gd name="connsiteX2" fmla="*/ 6266922 w 6470369"/>
                <a:gd name="connsiteY2" fmla="*/ 96376 h 3649722"/>
                <a:gd name="connsiteX3" fmla="*/ 6074417 w 6470369"/>
                <a:gd name="connsiteY3" fmla="*/ 1985334 h 3649722"/>
                <a:gd name="connsiteX4" fmla="*/ 6303017 w 6470369"/>
                <a:gd name="connsiteY4" fmla="*/ 3561471 h 3649722"/>
                <a:gd name="connsiteX5" fmla="*/ 3198870 w 6470369"/>
                <a:gd name="connsiteY5" fmla="*/ 3380997 h 3649722"/>
                <a:gd name="connsiteX6" fmla="*/ 142849 w 6470369"/>
                <a:gd name="connsiteY6" fmla="*/ 3573502 h 3649722"/>
                <a:gd name="connsiteX7" fmla="*/ 467701 w 6470369"/>
                <a:gd name="connsiteY7" fmla="*/ 1889081 h 3649722"/>
                <a:gd name="connsiteX8" fmla="*/ 166912 w 6470369"/>
                <a:gd name="connsiteY8" fmla="*/ 60281 h 364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0369" h="3649722">
                  <a:moveTo>
                    <a:pt x="166912" y="60281"/>
                  </a:moveTo>
                  <a:cubicBezTo>
                    <a:pt x="644165" y="-186366"/>
                    <a:pt x="2314549" y="403181"/>
                    <a:pt x="3331217" y="409197"/>
                  </a:cubicBezTo>
                  <a:cubicBezTo>
                    <a:pt x="4347885" y="415213"/>
                    <a:pt x="5809722" y="-166314"/>
                    <a:pt x="6266922" y="96376"/>
                  </a:cubicBezTo>
                  <a:cubicBezTo>
                    <a:pt x="6724122" y="359066"/>
                    <a:pt x="6068401" y="1407818"/>
                    <a:pt x="6074417" y="1985334"/>
                  </a:cubicBezTo>
                  <a:cubicBezTo>
                    <a:pt x="6080433" y="2562850"/>
                    <a:pt x="6782275" y="3328861"/>
                    <a:pt x="6303017" y="3561471"/>
                  </a:cubicBezTo>
                  <a:cubicBezTo>
                    <a:pt x="5823759" y="3794082"/>
                    <a:pt x="4225565" y="3378992"/>
                    <a:pt x="3198870" y="3380997"/>
                  </a:cubicBezTo>
                  <a:cubicBezTo>
                    <a:pt x="2172175" y="3383002"/>
                    <a:pt x="598044" y="3822155"/>
                    <a:pt x="142849" y="3573502"/>
                  </a:cubicBezTo>
                  <a:cubicBezTo>
                    <a:pt x="-312346" y="3324849"/>
                    <a:pt x="465696" y="2470607"/>
                    <a:pt x="467701" y="1889081"/>
                  </a:cubicBezTo>
                  <a:cubicBezTo>
                    <a:pt x="469706" y="1307555"/>
                    <a:pt x="-310341" y="306928"/>
                    <a:pt x="166912" y="6028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Freeform: Shape 180">
              <a:extLst>
                <a:ext uri="{FF2B5EF4-FFF2-40B4-BE49-F238E27FC236}">
                  <a16:creationId xmlns:a16="http://schemas.microsoft.com/office/drawing/2014/main" id="{E7326B5E-2C6E-434B-BFB8-67F7E6C33131}"/>
                </a:ext>
              </a:extLst>
            </p:cNvPr>
            <p:cNvSpPr/>
            <p:nvPr/>
          </p:nvSpPr>
          <p:spPr>
            <a:xfrm rot="20942360">
              <a:off x="2727207" y="2525531"/>
              <a:ext cx="1799146" cy="1806936"/>
            </a:xfrm>
            <a:custGeom>
              <a:avLst/>
              <a:gdLst>
                <a:gd name="connsiteX0" fmla="*/ 22263 w 1799146"/>
                <a:gd name="connsiteY0" fmla="*/ 69045 h 1806936"/>
                <a:gd name="connsiteX1" fmla="*/ 756190 w 1799146"/>
                <a:gd name="connsiteY1" fmla="*/ 141235 h 1806936"/>
                <a:gd name="connsiteX2" fmla="*/ 1682621 w 1799146"/>
                <a:gd name="connsiteY2" fmla="*/ 44982 h 1806936"/>
                <a:gd name="connsiteX3" fmla="*/ 1658558 w 1799146"/>
                <a:gd name="connsiteY3" fmla="*/ 983445 h 1806936"/>
                <a:gd name="connsiteX4" fmla="*/ 1754811 w 1799146"/>
                <a:gd name="connsiteY4" fmla="*/ 1753466 h 1806936"/>
                <a:gd name="connsiteX5" fmla="*/ 840411 w 1799146"/>
                <a:gd name="connsiteY5" fmla="*/ 1681277 h 1806936"/>
                <a:gd name="connsiteX6" fmla="*/ 46326 w 1799146"/>
                <a:gd name="connsiteY6" fmla="*/ 1765498 h 1806936"/>
                <a:gd name="connsiteX7" fmla="*/ 178674 w 1799146"/>
                <a:gd name="connsiteY7" fmla="*/ 911256 h 1806936"/>
                <a:gd name="connsiteX8" fmla="*/ 22263 w 1799146"/>
                <a:gd name="connsiteY8" fmla="*/ 69045 h 18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146" h="1806936">
                  <a:moveTo>
                    <a:pt x="22263" y="69045"/>
                  </a:moveTo>
                  <a:cubicBezTo>
                    <a:pt x="118516" y="-59292"/>
                    <a:pt x="479464" y="145246"/>
                    <a:pt x="756190" y="141235"/>
                  </a:cubicBezTo>
                  <a:cubicBezTo>
                    <a:pt x="1032916" y="137225"/>
                    <a:pt x="1532226" y="-95386"/>
                    <a:pt x="1682621" y="44982"/>
                  </a:cubicBezTo>
                  <a:cubicBezTo>
                    <a:pt x="1833016" y="185350"/>
                    <a:pt x="1646526" y="698698"/>
                    <a:pt x="1658558" y="983445"/>
                  </a:cubicBezTo>
                  <a:cubicBezTo>
                    <a:pt x="1670590" y="1268192"/>
                    <a:pt x="1891169" y="1637161"/>
                    <a:pt x="1754811" y="1753466"/>
                  </a:cubicBezTo>
                  <a:cubicBezTo>
                    <a:pt x="1618453" y="1869771"/>
                    <a:pt x="1125158" y="1679272"/>
                    <a:pt x="840411" y="1681277"/>
                  </a:cubicBezTo>
                  <a:cubicBezTo>
                    <a:pt x="555664" y="1683282"/>
                    <a:pt x="156615" y="1893835"/>
                    <a:pt x="46326" y="1765498"/>
                  </a:cubicBezTo>
                  <a:cubicBezTo>
                    <a:pt x="-63963" y="1637161"/>
                    <a:pt x="184690" y="1191993"/>
                    <a:pt x="178674" y="911256"/>
                  </a:cubicBezTo>
                  <a:cubicBezTo>
                    <a:pt x="172658" y="630519"/>
                    <a:pt x="-73990" y="197382"/>
                    <a:pt x="22263" y="690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3" name="Freeform: Shape 182">
            <a:extLst>
              <a:ext uri="{FF2B5EF4-FFF2-40B4-BE49-F238E27FC236}">
                <a16:creationId xmlns:a16="http://schemas.microsoft.com/office/drawing/2014/main" id="{FB88BD10-D036-46DA-B640-E10A468A0060}"/>
              </a:ext>
            </a:extLst>
          </p:cNvPr>
          <p:cNvSpPr/>
          <p:nvPr/>
        </p:nvSpPr>
        <p:spPr>
          <a:xfrm>
            <a:off x="9040326" y="1063543"/>
            <a:ext cx="279711" cy="326329"/>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184" name="Group 183">
            <a:extLst>
              <a:ext uri="{FF2B5EF4-FFF2-40B4-BE49-F238E27FC236}">
                <a16:creationId xmlns:a16="http://schemas.microsoft.com/office/drawing/2014/main" id="{B7FF1E8B-A5C0-4B20-85A1-566BD24590F0}"/>
              </a:ext>
            </a:extLst>
          </p:cNvPr>
          <p:cNvGrpSpPr/>
          <p:nvPr/>
        </p:nvGrpSpPr>
        <p:grpSpPr>
          <a:xfrm>
            <a:off x="11590096" y="2820506"/>
            <a:ext cx="439725" cy="401041"/>
            <a:chOff x="10305635" y="3839796"/>
            <a:chExt cx="722004" cy="658486"/>
          </a:xfrm>
        </p:grpSpPr>
        <p:sp>
          <p:nvSpPr>
            <p:cNvPr id="185" name="Freeform: Shape 184">
              <a:extLst>
                <a:ext uri="{FF2B5EF4-FFF2-40B4-BE49-F238E27FC236}">
                  <a16:creationId xmlns:a16="http://schemas.microsoft.com/office/drawing/2014/main" id="{7F8DD821-EBD6-464B-A314-2065FBC5F4AF}"/>
                </a:ext>
              </a:extLst>
            </p:cNvPr>
            <p:cNvSpPr/>
            <p:nvPr/>
          </p:nvSpPr>
          <p:spPr>
            <a:xfrm rot="21213783">
              <a:off x="10305635" y="3839796"/>
              <a:ext cx="406755" cy="406755"/>
            </a:xfrm>
            <a:custGeom>
              <a:avLst/>
              <a:gdLst>
                <a:gd name="connsiteX0" fmla="*/ 265027 w 405549"/>
                <a:gd name="connsiteY0" fmla="*/ 58605 h 405549"/>
                <a:gd name="connsiteX1" fmla="*/ 64787 w 405549"/>
                <a:gd name="connsiteY1" fmla="*/ 265181 h 405549"/>
                <a:gd name="connsiteX2" fmla="*/ 12826 w 405549"/>
                <a:gd name="connsiteY2" fmla="*/ 337420 h 405549"/>
                <a:gd name="connsiteX3" fmla="*/ 12826 w 405549"/>
                <a:gd name="connsiteY3" fmla="*/ 337420 h 405549"/>
                <a:gd name="connsiteX4" fmla="*/ 104074 w 405549"/>
                <a:gd name="connsiteY4" fmla="*/ 402054 h 405549"/>
                <a:gd name="connsiteX5" fmla="*/ 275165 w 405549"/>
                <a:gd name="connsiteY5" fmla="*/ 300667 h 405549"/>
                <a:gd name="connsiteX6" fmla="*/ 398098 w 405549"/>
                <a:gd name="connsiteY6" fmla="*/ 89021 h 405549"/>
                <a:gd name="connsiteX7" fmla="*/ 289106 w 405549"/>
                <a:gd name="connsiteY7" fmla="*/ 29456 h 405549"/>
                <a:gd name="connsiteX8" fmla="*/ 265027 w 405549"/>
                <a:gd name="connsiteY8" fmla="*/ 58605 h 4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49" h="405549">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chemeClr val="tx1">
                <a:lumMod val="85000"/>
                <a:lumOff val="15000"/>
              </a:schemeClr>
            </a:solidFill>
            <a:ln w="1266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F542345F-37B6-4653-9EA6-24CFA28A5DB8}"/>
                </a:ext>
              </a:extLst>
            </p:cNvPr>
            <p:cNvSpPr/>
            <p:nvPr/>
          </p:nvSpPr>
          <p:spPr>
            <a:xfrm rot="21213783">
              <a:off x="10411740" y="3882384"/>
              <a:ext cx="615899" cy="615898"/>
            </a:xfrm>
            <a:custGeom>
              <a:avLst/>
              <a:gdLst>
                <a:gd name="connsiteX0" fmla="*/ 265027 w 405549"/>
                <a:gd name="connsiteY0" fmla="*/ 58605 h 405549"/>
                <a:gd name="connsiteX1" fmla="*/ 64787 w 405549"/>
                <a:gd name="connsiteY1" fmla="*/ 265181 h 405549"/>
                <a:gd name="connsiteX2" fmla="*/ 12826 w 405549"/>
                <a:gd name="connsiteY2" fmla="*/ 337420 h 405549"/>
                <a:gd name="connsiteX3" fmla="*/ 12826 w 405549"/>
                <a:gd name="connsiteY3" fmla="*/ 337420 h 405549"/>
                <a:gd name="connsiteX4" fmla="*/ 104074 w 405549"/>
                <a:gd name="connsiteY4" fmla="*/ 402054 h 405549"/>
                <a:gd name="connsiteX5" fmla="*/ 275165 w 405549"/>
                <a:gd name="connsiteY5" fmla="*/ 300667 h 405549"/>
                <a:gd name="connsiteX6" fmla="*/ 398098 w 405549"/>
                <a:gd name="connsiteY6" fmla="*/ 89021 h 405549"/>
                <a:gd name="connsiteX7" fmla="*/ 289106 w 405549"/>
                <a:gd name="connsiteY7" fmla="*/ 29456 h 405549"/>
                <a:gd name="connsiteX8" fmla="*/ 265027 w 405549"/>
                <a:gd name="connsiteY8" fmla="*/ 58605 h 4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49" h="405549">
                  <a:moveTo>
                    <a:pt x="265027" y="58605"/>
                  </a:moveTo>
                  <a:cubicBezTo>
                    <a:pt x="210531" y="180270"/>
                    <a:pt x="158570" y="237300"/>
                    <a:pt x="64787" y="265181"/>
                  </a:cubicBezTo>
                  <a:cubicBezTo>
                    <a:pt x="33103" y="274053"/>
                    <a:pt x="10291" y="304469"/>
                    <a:pt x="12826" y="337420"/>
                  </a:cubicBezTo>
                  <a:lnTo>
                    <a:pt x="12826" y="337420"/>
                  </a:lnTo>
                  <a:cubicBezTo>
                    <a:pt x="15360" y="383044"/>
                    <a:pt x="59717" y="415995"/>
                    <a:pt x="104074" y="402054"/>
                  </a:cubicBezTo>
                  <a:cubicBezTo>
                    <a:pt x="157303" y="385579"/>
                    <a:pt x="210531" y="355163"/>
                    <a:pt x="275165" y="300667"/>
                  </a:cubicBezTo>
                  <a:cubicBezTo>
                    <a:pt x="316988" y="265181"/>
                    <a:pt x="401899" y="137180"/>
                    <a:pt x="398098" y="89021"/>
                  </a:cubicBezTo>
                  <a:cubicBezTo>
                    <a:pt x="394295" y="33258"/>
                    <a:pt x="353741" y="-13634"/>
                    <a:pt x="289106" y="29456"/>
                  </a:cubicBezTo>
                  <a:cubicBezTo>
                    <a:pt x="277700" y="35792"/>
                    <a:pt x="270096" y="45931"/>
                    <a:pt x="265027" y="58605"/>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sp>
        <p:nvSpPr>
          <p:cNvPr id="225" name="Parallelogram 15">
            <a:extLst>
              <a:ext uri="{FF2B5EF4-FFF2-40B4-BE49-F238E27FC236}">
                <a16:creationId xmlns:a16="http://schemas.microsoft.com/office/drawing/2014/main" id="{E84453AA-99EF-4F97-90CC-09656BF77871}"/>
              </a:ext>
            </a:extLst>
          </p:cNvPr>
          <p:cNvSpPr/>
          <p:nvPr/>
        </p:nvSpPr>
        <p:spPr>
          <a:xfrm rot="16200000">
            <a:off x="10135764" y="1757393"/>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9" name="Right Triangle 17">
            <a:extLst>
              <a:ext uri="{FF2B5EF4-FFF2-40B4-BE49-F238E27FC236}">
                <a16:creationId xmlns:a16="http://schemas.microsoft.com/office/drawing/2014/main" id="{D2CB4B31-8594-4D31-8F2B-84FD0327F08C}"/>
              </a:ext>
            </a:extLst>
          </p:cNvPr>
          <p:cNvSpPr/>
          <p:nvPr/>
        </p:nvSpPr>
        <p:spPr>
          <a:xfrm>
            <a:off x="7019056" y="2038766"/>
            <a:ext cx="1971770" cy="258066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sz="2700" dirty="0"/>
          </a:p>
          <a:p>
            <a:pPr algn="just"/>
            <a:r>
              <a:rPr lang="en-US" altLang="ko-KR" sz="2400" dirty="0">
                <a:latin typeface="Candara Light" panose="020E0502030303020204" pitchFamily="34" charset="0"/>
              </a:rPr>
              <a:t>PRANAV</a:t>
            </a:r>
          </a:p>
          <a:p>
            <a:pPr algn="just"/>
            <a:r>
              <a:rPr lang="en-US" altLang="ko-KR" sz="2400" dirty="0">
                <a:latin typeface="Candara Light" panose="020E0502030303020204" pitchFamily="34" charset="0"/>
              </a:rPr>
              <a:t>SHRIVASTAVA</a:t>
            </a:r>
          </a:p>
          <a:p>
            <a:pPr algn="just"/>
            <a:r>
              <a:rPr lang="en-US" altLang="ko-KR" sz="2400" dirty="0">
                <a:latin typeface="Candara Light" panose="020E0502030303020204" pitchFamily="34" charset="0"/>
              </a:rPr>
              <a:t>1NT18CS115</a:t>
            </a:r>
            <a:endParaRPr lang="ko-KR" altLang="en-US" sz="2400" dirty="0">
              <a:latin typeface="Candara Light" panose="020E0502030303020204" pitchFamily="34" charset="0"/>
            </a:endParaRPr>
          </a:p>
        </p:txBody>
      </p:sp>
      <p:cxnSp>
        <p:nvCxnSpPr>
          <p:cNvPr id="9" name="Straight Connector 8">
            <a:extLst>
              <a:ext uri="{FF2B5EF4-FFF2-40B4-BE49-F238E27FC236}">
                <a16:creationId xmlns:a16="http://schemas.microsoft.com/office/drawing/2014/main" id="{EB752692-2600-44CB-9D1B-5EBCE50F0925}"/>
              </a:ext>
            </a:extLst>
          </p:cNvPr>
          <p:cNvCxnSpPr/>
          <p:nvPr/>
        </p:nvCxnSpPr>
        <p:spPr>
          <a:xfrm>
            <a:off x="19845" y="4690525"/>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5CC12E-4658-4AFB-8343-94DF10A9539E}"/>
              </a:ext>
            </a:extLst>
          </p:cNvPr>
          <p:cNvCxnSpPr>
            <a:cxnSpLocks/>
          </p:cNvCxnSpPr>
          <p:nvPr/>
        </p:nvCxnSpPr>
        <p:spPr>
          <a:xfrm>
            <a:off x="9202505" y="4690525"/>
            <a:ext cx="0" cy="2165612"/>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35" name="그룹 5">
            <a:extLst>
              <a:ext uri="{FF2B5EF4-FFF2-40B4-BE49-F238E27FC236}">
                <a16:creationId xmlns:a16="http://schemas.microsoft.com/office/drawing/2014/main" id="{E5E68307-256E-442C-9A42-5E383B6410E7}"/>
              </a:ext>
            </a:extLst>
          </p:cNvPr>
          <p:cNvGrpSpPr/>
          <p:nvPr/>
        </p:nvGrpSpPr>
        <p:grpSpPr>
          <a:xfrm>
            <a:off x="10273254" y="4850119"/>
            <a:ext cx="830506" cy="1957319"/>
            <a:chOff x="3539504" y="1812927"/>
            <a:chExt cx="2156062" cy="4206297"/>
          </a:xfrm>
        </p:grpSpPr>
        <p:grpSp>
          <p:nvGrpSpPr>
            <p:cNvPr id="236" name="Group 235">
              <a:extLst>
                <a:ext uri="{FF2B5EF4-FFF2-40B4-BE49-F238E27FC236}">
                  <a16:creationId xmlns:a16="http://schemas.microsoft.com/office/drawing/2014/main" id="{69B081AF-CF5C-4B39-B0B6-8D26C6B05B8D}"/>
                </a:ext>
              </a:extLst>
            </p:cNvPr>
            <p:cNvGrpSpPr/>
            <p:nvPr/>
          </p:nvGrpSpPr>
          <p:grpSpPr>
            <a:xfrm>
              <a:off x="4080222" y="5227134"/>
              <a:ext cx="1074452" cy="792090"/>
              <a:chOff x="3773268" y="4911608"/>
              <a:chExt cx="922956" cy="1004233"/>
            </a:xfrm>
          </p:grpSpPr>
          <p:sp>
            <p:nvSpPr>
              <p:cNvPr id="252" name="Trapezoid 251">
                <a:extLst>
                  <a:ext uri="{FF2B5EF4-FFF2-40B4-BE49-F238E27FC236}">
                    <a16:creationId xmlns:a16="http://schemas.microsoft.com/office/drawing/2014/main" id="{B4EB6CFF-2C21-40E2-A398-757115F1DE92}"/>
                  </a:ext>
                </a:extLst>
              </p:cNvPr>
              <p:cNvSpPr/>
              <p:nvPr/>
            </p:nvSpPr>
            <p:spPr>
              <a:xfrm rot="10800000">
                <a:off x="3773268" y="4911608"/>
                <a:ext cx="922956" cy="1004233"/>
              </a:xfrm>
              <a:prstGeom prst="trapezoid">
                <a:avLst>
                  <a:gd name="adj" fmla="val 78876"/>
                </a:avLst>
              </a:prstGeom>
              <a:solidFill>
                <a:srgbClr val="F5B31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3" name="Isosceles Triangle 252">
                <a:extLst>
                  <a:ext uri="{FF2B5EF4-FFF2-40B4-BE49-F238E27FC236}">
                    <a16:creationId xmlns:a16="http://schemas.microsoft.com/office/drawing/2014/main" id="{415288A9-2FD5-42D8-903D-8EB83E149D6F}"/>
                  </a:ext>
                </a:extLst>
              </p:cNvPr>
              <p:cNvSpPr/>
              <p:nvPr/>
            </p:nvSpPr>
            <p:spPr>
              <a:xfrm rot="10800000" flipH="1">
                <a:off x="4132972" y="5714655"/>
                <a:ext cx="213694" cy="184219"/>
              </a:xfrm>
              <a:prstGeom prst="triangle">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7" name="Group 236">
              <a:extLst>
                <a:ext uri="{FF2B5EF4-FFF2-40B4-BE49-F238E27FC236}">
                  <a16:creationId xmlns:a16="http://schemas.microsoft.com/office/drawing/2014/main" id="{5615AE61-9AEF-4FC7-9B4B-E1B2C3C5F048}"/>
                </a:ext>
              </a:extLst>
            </p:cNvPr>
            <p:cNvGrpSpPr/>
            <p:nvPr/>
          </p:nvGrpSpPr>
          <p:grpSpPr>
            <a:xfrm>
              <a:off x="3539504" y="4043430"/>
              <a:ext cx="757285" cy="1249932"/>
              <a:chOff x="3319643" y="3717032"/>
              <a:chExt cx="641101" cy="1058168"/>
            </a:xfrm>
          </p:grpSpPr>
          <p:sp>
            <p:nvSpPr>
              <p:cNvPr id="250" name="Round Same Side Corner Rectangle 3">
                <a:extLst>
                  <a:ext uri="{FF2B5EF4-FFF2-40B4-BE49-F238E27FC236}">
                    <a16:creationId xmlns:a16="http://schemas.microsoft.com/office/drawing/2014/main" id="{CFB9176D-59CA-430F-9C38-8D12F3C0DCF3}"/>
                  </a:ext>
                </a:extLst>
              </p:cNvPr>
              <p:cNvSpPr/>
              <p:nvPr/>
            </p:nvSpPr>
            <p:spPr>
              <a:xfrm rot="10800000">
                <a:off x="3777403" y="4005064"/>
                <a:ext cx="183341" cy="770136"/>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1" name="Oval 250">
                <a:extLst>
                  <a:ext uri="{FF2B5EF4-FFF2-40B4-BE49-F238E27FC236}">
                    <a16:creationId xmlns:a16="http://schemas.microsoft.com/office/drawing/2014/main" id="{16485AED-1899-41FD-96D4-0208EFFA5931}"/>
                  </a:ext>
                </a:extLst>
              </p:cNvPr>
              <p:cNvSpPr/>
              <p:nvPr/>
            </p:nvSpPr>
            <p:spPr>
              <a:xfrm>
                <a:off x="3319643" y="3717032"/>
                <a:ext cx="576064" cy="576064"/>
              </a:xfrm>
              <a:prstGeom prst="ellipse">
                <a:avLst/>
              </a:prstGeom>
              <a:solidFill>
                <a:schemeClr val="bg1"/>
              </a:solidFill>
              <a:ln w="152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8" name="Group 237">
              <a:extLst>
                <a:ext uri="{FF2B5EF4-FFF2-40B4-BE49-F238E27FC236}">
                  <a16:creationId xmlns:a16="http://schemas.microsoft.com/office/drawing/2014/main" id="{1B82D5E8-5FF0-4B64-9574-284A623ABF67}"/>
                </a:ext>
              </a:extLst>
            </p:cNvPr>
            <p:cNvGrpSpPr/>
            <p:nvPr/>
          </p:nvGrpSpPr>
          <p:grpSpPr>
            <a:xfrm>
              <a:off x="3753192" y="2929372"/>
              <a:ext cx="756214" cy="2363990"/>
              <a:chOff x="3503484" y="2773890"/>
              <a:chExt cx="640195" cy="2001310"/>
            </a:xfrm>
          </p:grpSpPr>
          <p:sp>
            <p:nvSpPr>
              <p:cNvPr id="248" name="Round Same Side Corner Rectangle 8">
                <a:extLst>
                  <a:ext uri="{FF2B5EF4-FFF2-40B4-BE49-F238E27FC236}">
                    <a16:creationId xmlns:a16="http://schemas.microsoft.com/office/drawing/2014/main" id="{F461FC3D-9022-4339-AFD4-295B6A64902D}"/>
                  </a:ext>
                </a:extLst>
              </p:cNvPr>
              <p:cNvSpPr/>
              <p:nvPr/>
            </p:nvSpPr>
            <p:spPr>
              <a:xfrm rot="10800000">
                <a:off x="3960338" y="3061922"/>
                <a:ext cx="183341" cy="1713278"/>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9" name="Oval 248">
                <a:extLst>
                  <a:ext uri="{FF2B5EF4-FFF2-40B4-BE49-F238E27FC236}">
                    <a16:creationId xmlns:a16="http://schemas.microsoft.com/office/drawing/2014/main" id="{E8E74431-0C62-4C98-85EB-BE690C11218D}"/>
                  </a:ext>
                </a:extLst>
              </p:cNvPr>
              <p:cNvSpPr/>
              <p:nvPr/>
            </p:nvSpPr>
            <p:spPr>
              <a:xfrm>
                <a:off x="3503484" y="2773890"/>
                <a:ext cx="576064" cy="576064"/>
              </a:xfrm>
              <a:prstGeom prst="ellipse">
                <a:avLst/>
              </a:prstGeom>
              <a:solidFill>
                <a:schemeClr val="bg1"/>
              </a:solidFill>
              <a:ln w="152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39" name="Group 238">
              <a:extLst>
                <a:ext uri="{FF2B5EF4-FFF2-40B4-BE49-F238E27FC236}">
                  <a16:creationId xmlns:a16="http://schemas.microsoft.com/office/drawing/2014/main" id="{7A2991C0-B82F-40EE-8222-7ADF25B64892}"/>
                </a:ext>
              </a:extLst>
            </p:cNvPr>
            <p:cNvGrpSpPr/>
            <p:nvPr/>
          </p:nvGrpSpPr>
          <p:grpSpPr>
            <a:xfrm>
              <a:off x="3964995" y="1812927"/>
              <a:ext cx="758121" cy="3478053"/>
              <a:chOff x="3684808" y="1830748"/>
              <a:chExt cx="641809" cy="2944452"/>
            </a:xfrm>
          </p:grpSpPr>
          <p:sp>
            <p:nvSpPr>
              <p:cNvPr id="246" name="Round Same Side Corner Rectangle 9">
                <a:extLst>
                  <a:ext uri="{FF2B5EF4-FFF2-40B4-BE49-F238E27FC236}">
                    <a16:creationId xmlns:a16="http://schemas.microsoft.com/office/drawing/2014/main" id="{613CF0F5-775A-4714-AB1B-3061B383FC8F}"/>
                  </a:ext>
                </a:extLst>
              </p:cNvPr>
              <p:cNvSpPr/>
              <p:nvPr/>
            </p:nvSpPr>
            <p:spPr>
              <a:xfrm rot="10800000">
                <a:off x="4143276" y="2118780"/>
                <a:ext cx="183341" cy="2656420"/>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7" name="Oval 246">
                <a:extLst>
                  <a:ext uri="{FF2B5EF4-FFF2-40B4-BE49-F238E27FC236}">
                    <a16:creationId xmlns:a16="http://schemas.microsoft.com/office/drawing/2014/main" id="{AFA5E975-3B24-48BD-984A-AF56226590D5}"/>
                  </a:ext>
                </a:extLst>
              </p:cNvPr>
              <p:cNvSpPr/>
              <p:nvPr/>
            </p:nvSpPr>
            <p:spPr>
              <a:xfrm>
                <a:off x="3684808" y="1830748"/>
                <a:ext cx="576064" cy="576064"/>
              </a:xfrm>
              <a:prstGeom prst="ellipse">
                <a:avLst/>
              </a:prstGeom>
              <a:solidFill>
                <a:schemeClr val="bg1"/>
              </a:solid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240" name="Group 239">
              <a:extLst>
                <a:ext uri="{FF2B5EF4-FFF2-40B4-BE49-F238E27FC236}">
                  <a16:creationId xmlns:a16="http://schemas.microsoft.com/office/drawing/2014/main" id="{7839CC68-9335-4EAC-B133-EBAD96123A16}"/>
                </a:ext>
              </a:extLst>
            </p:cNvPr>
            <p:cNvGrpSpPr/>
            <p:nvPr/>
          </p:nvGrpSpPr>
          <p:grpSpPr>
            <a:xfrm>
              <a:off x="4722442" y="2372338"/>
              <a:ext cx="754721" cy="2921023"/>
              <a:chOff x="4326213" y="2302319"/>
              <a:chExt cx="638931" cy="2472881"/>
            </a:xfrm>
          </p:grpSpPr>
          <p:sp>
            <p:nvSpPr>
              <p:cNvPr id="244" name="Round Same Side Corner Rectangle 10">
                <a:extLst>
                  <a:ext uri="{FF2B5EF4-FFF2-40B4-BE49-F238E27FC236}">
                    <a16:creationId xmlns:a16="http://schemas.microsoft.com/office/drawing/2014/main" id="{6A80420F-BDD4-4C75-B522-7CFBB02F5069}"/>
                  </a:ext>
                </a:extLst>
              </p:cNvPr>
              <p:cNvSpPr/>
              <p:nvPr/>
            </p:nvSpPr>
            <p:spPr>
              <a:xfrm rot="10800000">
                <a:off x="4326213" y="2590351"/>
                <a:ext cx="183341" cy="218484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5" name="Oval 244">
                <a:extLst>
                  <a:ext uri="{FF2B5EF4-FFF2-40B4-BE49-F238E27FC236}">
                    <a16:creationId xmlns:a16="http://schemas.microsoft.com/office/drawing/2014/main" id="{FB951D59-C969-4785-987A-98955FDA5CBA}"/>
                  </a:ext>
                </a:extLst>
              </p:cNvPr>
              <p:cNvSpPr/>
              <p:nvPr/>
            </p:nvSpPr>
            <p:spPr>
              <a:xfrm>
                <a:off x="4389080" y="2302319"/>
                <a:ext cx="576064" cy="576064"/>
              </a:xfrm>
              <a:prstGeom prst="ellipse">
                <a:avLst/>
              </a:prstGeom>
              <a:solidFill>
                <a:schemeClr val="bg1"/>
              </a:solid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1" name="Group 240">
              <a:extLst>
                <a:ext uri="{FF2B5EF4-FFF2-40B4-BE49-F238E27FC236}">
                  <a16:creationId xmlns:a16="http://schemas.microsoft.com/office/drawing/2014/main" id="{2F5236FF-6253-4615-B86A-500072D95761}"/>
                </a:ext>
              </a:extLst>
            </p:cNvPr>
            <p:cNvGrpSpPr/>
            <p:nvPr/>
          </p:nvGrpSpPr>
          <p:grpSpPr>
            <a:xfrm>
              <a:off x="4938107" y="3486400"/>
              <a:ext cx="757459" cy="1806962"/>
              <a:chOff x="4509151" y="3245461"/>
              <a:chExt cx="641249" cy="1529739"/>
            </a:xfrm>
          </p:grpSpPr>
          <p:sp>
            <p:nvSpPr>
              <p:cNvPr id="242" name="Round Same Side Corner Rectangle 11">
                <a:extLst>
                  <a:ext uri="{FF2B5EF4-FFF2-40B4-BE49-F238E27FC236}">
                    <a16:creationId xmlns:a16="http://schemas.microsoft.com/office/drawing/2014/main" id="{9446256B-49A2-459C-924D-86AC1BD62763}"/>
                  </a:ext>
                </a:extLst>
              </p:cNvPr>
              <p:cNvSpPr/>
              <p:nvPr/>
            </p:nvSpPr>
            <p:spPr>
              <a:xfrm rot="10800000">
                <a:off x="4509151" y="3533493"/>
                <a:ext cx="183341" cy="1241707"/>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3" name="Oval 242">
                <a:extLst>
                  <a:ext uri="{FF2B5EF4-FFF2-40B4-BE49-F238E27FC236}">
                    <a16:creationId xmlns:a16="http://schemas.microsoft.com/office/drawing/2014/main" id="{B6817864-B7C3-4235-85FC-6CD2A9458027}"/>
                  </a:ext>
                </a:extLst>
              </p:cNvPr>
              <p:cNvSpPr/>
              <p:nvPr/>
            </p:nvSpPr>
            <p:spPr>
              <a:xfrm>
                <a:off x="4574336" y="3245461"/>
                <a:ext cx="576064" cy="576064"/>
              </a:xfrm>
              <a:prstGeom prst="ellipse">
                <a:avLst/>
              </a:prstGeom>
              <a:solidFill>
                <a:schemeClr val="bg1"/>
              </a:solidFill>
              <a:ln w="152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73" name="Right Triangle 17">
            <a:extLst>
              <a:ext uri="{FF2B5EF4-FFF2-40B4-BE49-F238E27FC236}">
                <a16:creationId xmlns:a16="http://schemas.microsoft.com/office/drawing/2014/main" id="{37CA8C9B-025D-4870-8E34-9602E3E7F278}"/>
              </a:ext>
            </a:extLst>
          </p:cNvPr>
          <p:cNvSpPr/>
          <p:nvPr/>
        </p:nvSpPr>
        <p:spPr>
          <a:xfrm>
            <a:off x="2423401" y="2038766"/>
            <a:ext cx="1971770" cy="258066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ko-KR" sz="2400" dirty="0">
              <a:latin typeface="Candara Light" panose="020E0502030303020204" pitchFamily="34" charset="0"/>
            </a:endParaRPr>
          </a:p>
          <a:p>
            <a:r>
              <a:rPr lang="en-US" altLang="ko-KR" sz="2400" dirty="0">
                <a:latin typeface="Candara Light" panose="020E0502030303020204" pitchFamily="34" charset="0"/>
              </a:rPr>
              <a:t>SAILESH</a:t>
            </a:r>
            <a:br>
              <a:rPr lang="en-US" altLang="ko-KR" sz="2400" dirty="0">
                <a:latin typeface="Candara Light" panose="020E0502030303020204" pitchFamily="34" charset="0"/>
              </a:rPr>
            </a:br>
            <a:r>
              <a:rPr lang="en-US" altLang="ko-KR" sz="2400" dirty="0">
                <a:latin typeface="Candara Light" panose="020E0502030303020204" pitchFamily="34" charset="0"/>
              </a:rPr>
              <a:t>PANDEY</a:t>
            </a:r>
          </a:p>
          <a:p>
            <a:r>
              <a:rPr lang="en-US" altLang="ko-KR" sz="2400" dirty="0">
                <a:latin typeface="Candara Light" panose="020E0502030303020204" pitchFamily="34" charset="0"/>
              </a:rPr>
              <a:t>1NT18CS201</a:t>
            </a:r>
            <a:endParaRPr lang="ko-KR" altLang="en-US" sz="2400" dirty="0">
              <a:latin typeface="Candara Light" panose="020E0502030303020204" pitchFamily="34" charset="0"/>
            </a:endParaRPr>
          </a:p>
        </p:txBody>
      </p:sp>
      <p:sp>
        <p:nvSpPr>
          <p:cNvPr id="274" name="Right Triangle 17">
            <a:extLst>
              <a:ext uri="{FF2B5EF4-FFF2-40B4-BE49-F238E27FC236}">
                <a16:creationId xmlns:a16="http://schemas.microsoft.com/office/drawing/2014/main" id="{008A23AD-59CD-4FED-93F3-5ECEAB743318}"/>
              </a:ext>
            </a:extLst>
          </p:cNvPr>
          <p:cNvSpPr/>
          <p:nvPr/>
        </p:nvSpPr>
        <p:spPr>
          <a:xfrm>
            <a:off x="73380" y="1203510"/>
            <a:ext cx="2047240" cy="258066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616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sz="2700" dirty="0"/>
          </a:p>
          <a:p>
            <a:pPr algn="just"/>
            <a:r>
              <a:rPr lang="en-US" altLang="ko-KR" sz="2400" dirty="0">
                <a:latin typeface="Candara Light" panose="020E0502030303020204" pitchFamily="34" charset="0"/>
              </a:rPr>
              <a:t>KINSHUK</a:t>
            </a:r>
          </a:p>
          <a:p>
            <a:pPr algn="just"/>
            <a:r>
              <a:rPr lang="en-US" altLang="ko-KR" sz="2400" dirty="0">
                <a:latin typeface="Candara Light" panose="020E0502030303020204" pitchFamily="34" charset="0"/>
              </a:rPr>
              <a:t>CHATURVEDI</a:t>
            </a:r>
          </a:p>
          <a:p>
            <a:pPr algn="just"/>
            <a:r>
              <a:rPr lang="en-US" altLang="ko-KR" sz="2400" dirty="0">
                <a:latin typeface="Candara Light" panose="020E0502030303020204" pitchFamily="34" charset="0"/>
              </a:rPr>
              <a:t>1NT18CS076</a:t>
            </a:r>
            <a:endParaRPr lang="ko-KR" altLang="en-US" sz="2400" dirty="0">
              <a:latin typeface="Candara Light" panose="020E0502030303020204" pitchFamily="34" charset="0"/>
            </a:endParaRPr>
          </a:p>
        </p:txBody>
      </p:sp>
      <p:sp>
        <p:nvSpPr>
          <p:cNvPr id="275" name="Right Triangle 17">
            <a:extLst>
              <a:ext uri="{FF2B5EF4-FFF2-40B4-BE49-F238E27FC236}">
                <a16:creationId xmlns:a16="http://schemas.microsoft.com/office/drawing/2014/main" id="{9D49C26A-CDBA-4633-9002-0EFA5E546A98}"/>
              </a:ext>
            </a:extLst>
          </p:cNvPr>
          <p:cNvSpPr/>
          <p:nvPr/>
        </p:nvSpPr>
        <p:spPr>
          <a:xfrm>
            <a:off x="4697952" y="1203511"/>
            <a:ext cx="2075016" cy="258066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rgbClr val="6166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sz="2700" dirty="0"/>
          </a:p>
          <a:p>
            <a:pPr algn="just"/>
            <a:r>
              <a:rPr lang="en-US" altLang="ko-KR" sz="2400" dirty="0">
                <a:latin typeface="Candara Light" panose="020E0502030303020204" pitchFamily="34" charset="0"/>
              </a:rPr>
              <a:t>PREET</a:t>
            </a:r>
          </a:p>
          <a:p>
            <a:pPr algn="just"/>
            <a:r>
              <a:rPr lang="en-US" altLang="ko-KR" sz="2400" dirty="0">
                <a:latin typeface="Candara Light" panose="020E0502030303020204" pitchFamily="34" charset="0"/>
              </a:rPr>
              <a:t>CHAHAL</a:t>
            </a:r>
          </a:p>
          <a:p>
            <a:pPr algn="just"/>
            <a:r>
              <a:rPr lang="en-US" altLang="ko-KR" sz="2400" dirty="0">
                <a:latin typeface="Candara Light" panose="020E0502030303020204" pitchFamily="34" charset="0"/>
              </a:rPr>
              <a:t>1NT18CS119</a:t>
            </a:r>
            <a:endParaRPr lang="ko-KR" altLang="en-US" sz="2400" dirty="0">
              <a:latin typeface="Candara Light" panose="020E0502030303020204" pitchFamily="34" charset="0"/>
            </a:endParaRPr>
          </a:p>
        </p:txBody>
      </p:sp>
      <p:sp>
        <p:nvSpPr>
          <p:cNvPr id="5" name="Rectangle 4">
            <a:extLst>
              <a:ext uri="{FF2B5EF4-FFF2-40B4-BE49-F238E27FC236}">
                <a16:creationId xmlns:a16="http://schemas.microsoft.com/office/drawing/2014/main" id="{22470221-0668-4F8D-A86F-855F92462258}"/>
              </a:ext>
            </a:extLst>
          </p:cNvPr>
          <p:cNvSpPr/>
          <p:nvPr/>
        </p:nvSpPr>
        <p:spPr>
          <a:xfrm>
            <a:off x="2536785" y="-77231"/>
            <a:ext cx="6688049" cy="923330"/>
          </a:xfrm>
          <a:prstGeom prst="rect">
            <a:avLst/>
          </a:prstGeom>
          <a:effectLst>
            <a:outerShdw blurRad="50800" dist="38100" dir="5400000" algn="t" rotWithShape="0">
              <a:prstClr val="black">
                <a:alpha val="40000"/>
              </a:prstClr>
            </a:outerShdw>
          </a:effectLst>
        </p:spPr>
        <p:txBody>
          <a:bodyPr wrap="none">
            <a:spAutoFit/>
          </a:bodyPr>
          <a:lstStyle/>
          <a:p>
            <a:r>
              <a:rPr lang="en-US" sz="5400" dirty="0">
                <a:solidFill>
                  <a:schemeClr val="accent2"/>
                </a:solidFill>
                <a:latin typeface="Candara" panose="020E0502030303020204" pitchFamily="34" charset="0"/>
              </a:rPr>
              <a:t>COVID </a:t>
            </a:r>
            <a:r>
              <a:rPr lang="en-US" sz="5400" dirty="0">
                <a:solidFill>
                  <a:schemeClr val="accent1"/>
                </a:solidFill>
                <a:latin typeface="Candara" panose="020E0502030303020204" pitchFamily="34" charset="0"/>
              </a:rPr>
              <a:t>MANAGEMENT</a:t>
            </a:r>
          </a:p>
        </p:txBody>
      </p:sp>
    </p:spTree>
    <p:extLst>
      <p:ext uri="{BB962C8B-B14F-4D97-AF65-F5344CB8AC3E}">
        <p14:creationId xmlns:p14="http://schemas.microsoft.com/office/powerpoint/2010/main" val="746040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nvGrpSpPr>
          <p:cNvPr id="52" name="Group 51">
            <a:extLst>
              <a:ext uri="{FF2B5EF4-FFF2-40B4-BE49-F238E27FC236}">
                <a16:creationId xmlns:a16="http://schemas.microsoft.com/office/drawing/2014/main" id="{FAD158DF-1281-4E3F-9F5A-9890B3042A2C}"/>
              </a:ext>
            </a:extLst>
          </p:cNvPr>
          <p:cNvGrpSpPr/>
          <p:nvPr/>
        </p:nvGrpSpPr>
        <p:grpSpPr>
          <a:xfrm>
            <a:off x="1400180" y="691001"/>
            <a:ext cx="9138639" cy="5618285"/>
            <a:chOff x="6220021" y="1884735"/>
            <a:chExt cx="5662880" cy="4491922"/>
          </a:xfrm>
        </p:grpSpPr>
        <p:cxnSp>
          <p:nvCxnSpPr>
            <p:cNvPr id="53" name="Straight Connector 52">
              <a:extLst>
                <a:ext uri="{FF2B5EF4-FFF2-40B4-BE49-F238E27FC236}">
                  <a16:creationId xmlns:a16="http://schemas.microsoft.com/office/drawing/2014/main" id="{332EF02B-8459-4B13-A225-159E320F0C55}"/>
                </a:ext>
              </a:extLst>
            </p:cNvPr>
            <p:cNvCxnSpPr>
              <a:cxnSpLocks/>
            </p:cNvCxnSpPr>
            <p:nvPr/>
          </p:nvCxnSpPr>
          <p:spPr>
            <a:xfrm>
              <a:off x="7476789" y="2316783"/>
              <a:ext cx="960137" cy="1190225"/>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4" name="Straight Connector 53">
              <a:extLst>
                <a:ext uri="{FF2B5EF4-FFF2-40B4-BE49-F238E27FC236}">
                  <a16:creationId xmlns:a16="http://schemas.microsoft.com/office/drawing/2014/main" id="{E824C9C3-2E68-4013-9F7F-41F4DE56A1EC}"/>
                </a:ext>
              </a:extLst>
            </p:cNvPr>
            <p:cNvCxnSpPr>
              <a:cxnSpLocks/>
            </p:cNvCxnSpPr>
            <p:nvPr/>
          </p:nvCxnSpPr>
          <p:spPr>
            <a:xfrm flipV="1">
              <a:off x="7476789" y="4124531"/>
              <a:ext cx="667036" cy="6165"/>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5" name="Straight Connector 54">
              <a:extLst>
                <a:ext uri="{FF2B5EF4-FFF2-40B4-BE49-F238E27FC236}">
                  <a16:creationId xmlns:a16="http://schemas.microsoft.com/office/drawing/2014/main" id="{5BC352AD-BDD9-46BB-8CAE-A8A5C3D9CCE2}"/>
                </a:ext>
              </a:extLst>
            </p:cNvPr>
            <p:cNvCxnSpPr>
              <a:cxnSpLocks/>
            </p:cNvCxnSpPr>
            <p:nvPr/>
          </p:nvCxnSpPr>
          <p:spPr>
            <a:xfrm flipV="1">
              <a:off x="7476789" y="4726857"/>
              <a:ext cx="938557" cy="121775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8" name="Straight Connector 57">
              <a:extLst>
                <a:ext uri="{FF2B5EF4-FFF2-40B4-BE49-F238E27FC236}">
                  <a16:creationId xmlns:a16="http://schemas.microsoft.com/office/drawing/2014/main" id="{9997D240-FF0E-4D02-A02F-45AFEAE4FC39}"/>
                </a:ext>
              </a:extLst>
            </p:cNvPr>
            <p:cNvCxnSpPr>
              <a:cxnSpLocks/>
            </p:cNvCxnSpPr>
            <p:nvPr/>
          </p:nvCxnSpPr>
          <p:spPr>
            <a:xfrm flipH="1" flipV="1">
              <a:off x="9620786" y="4729530"/>
              <a:ext cx="938635" cy="1215079"/>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59" name="Straight Connector 58">
              <a:extLst>
                <a:ext uri="{FF2B5EF4-FFF2-40B4-BE49-F238E27FC236}">
                  <a16:creationId xmlns:a16="http://schemas.microsoft.com/office/drawing/2014/main" id="{CD65B3D2-121E-4894-B6AC-A4081EBFBE79}"/>
                </a:ext>
              </a:extLst>
            </p:cNvPr>
            <p:cNvCxnSpPr>
              <a:cxnSpLocks/>
            </p:cNvCxnSpPr>
            <p:nvPr/>
          </p:nvCxnSpPr>
          <p:spPr>
            <a:xfrm flipV="1">
              <a:off x="9884018" y="4130696"/>
              <a:ext cx="675403" cy="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60" name="Straight Connector 59">
              <a:extLst>
                <a:ext uri="{FF2B5EF4-FFF2-40B4-BE49-F238E27FC236}">
                  <a16:creationId xmlns:a16="http://schemas.microsoft.com/office/drawing/2014/main" id="{7F89E2AD-3A27-493D-B089-23070D5D8F3F}"/>
                </a:ext>
              </a:extLst>
            </p:cNvPr>
            <p:cNvCxnSpPr>
              <a:cxnSpLocks/>
            </p:cNvCxnSpPr>
            <p:nvPr/>
          </p:nvCxnSpPr>
          <p:spPr>
            <a:xfrm flipH="1">
              <a:off x="9562194" y="2316783"/>
              <a:ext cx="997227" cy="1173053"/>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61" name="Rectangle: Rounded Corners 60">
              <a:extLst>
                <a:ext uri="{FF2B5EF4-FFF2-40B4-BE49-F238E27FC236}">
                  <a16:creationId xmlns:a16="http://schemas.microsoft.com/office/drawing/2014/main" id="{F59BC16D-BDD4-4712-9347-8C92D1E11D0F}"/>
                </a:ext>
              </a:extLst>
            </p:cNvPr>
            <p:cNvSpPr/>
            <p:nvPr/>
          </p:nvSpPr>
          <p:spPr>
            <a:xfrm>
              <a:off x="6237050" y="1884735"/>
              <a:ext cx="1239740" cy="922073"/>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dirty="0">
                <a:solidFill>
                  <a:schemeClr val="tx1">
                    <a:lumMod val="85000"/>
                    <a:lumOff val="15000"/>
                  </a:schemeClr>
                </a:solidFill>
              </a:endParaRPr>
            </a:p>
          </p:txBody>
        </p:sp>
        <p:sp>
          <p:nvSpPr>
            <p:cNvPr id="63" name="Rectangle: Rounded Corners 62">
              <a:extLst>
                <a:ext uri="{FF2B5EF4-FFF2-40B4-BE49-F238E27FC236}">
                  <a16:creationId xmlns:a16="http://schemas.microsoft.com/office/drawing/2014/main" id="{77BCE14C-AD3B-4A1D-ABE5-BFCB08DF10E9}"/>
                </a:ext>
              </a:extLst>
            </p:cNvPr>
            <p:cNvSpPr/>
            <p:nvPr/>
          </p:nvSpPr>
          <p:spPr>
            <a:xfrm>
              <a:off x="10559419" y="1884735"/>
              <a:ext cx="1270071" cy="864096"/>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dirty="0">
                <a:solidFill>
                  <a:schemeClr val="tx1">
                    <a:lumMod val="85000"/>
                    <a:lumOff val="15000"/>
                  </a:schemeClr>
                </a:solidFill>
              </a:endParaRPr>
            </a:p>
          </p:txBody>
        </p:sp>
        <p:sp>
          <p:nvSpPr>
            <p:cNvPr id="64" name="Rectangle: Rounded Corners 63">
              <a:extLst>
                <a:ext uri="{FF2B5EF4-FFF2-40B4-BE49-F238E27FC236}">
                  <a16:creationId xmlns:a16="http://schemas.microsoft.com/office/drawing/2014/main" id="{A2CE8DE7-61B0-4868-BFE7-2FA051178DE7}"/>
                </a:ext>
              </a:extLst>
            </p:cNvPr>
            <p:cNvSpPr/>
            <p:nvPr/>
          </p:nvSpPr>
          <p:spPr>
            <a:xfrm>
              <a:off x="10559421" y="3698648"/>
              <a:ext cx="1323480" cy="864096"/>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a:solidFill>
                  <a:schemeClr val="tx1">
                    <a:lumMod val="85000"/>
                    <a:lumOff val="15000"/>
                  </a:schemeClr>
                </a:solidFill>
              </a:endParaRPr>
            </a:p>
          </p:txBody>
        </p:sp>
        <p:sp>
          <p:nvSpPr>
            <p:cNvPr id="65" name="Rectangle: Rounded Corners 64">
              <a:extLst>
                <a:ext uri="{FF2B5EF4-FFF2-40B4-BE49-F238E27FC236}">
                  <a16:creationId xmlns:a16="http://schemas.microsoft.com/office/drawing/2014/main" id="{237F36EE-0A67-409A-9CE8-FC46DDD35248}"/>
                </a:ext>
              </a:extLst>
            </p:cNvPr>
            <p:cNvSpPr/>
            <p:nvPr/>
          </p:nvSpPr>
          <p:spPr>
            <a:xfrm>
              <a:off x="10559421" y="5512561"/>
              <a:ext cx="1270072" cy="864096"/>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dirty="0">
                <a:solidFill>
                  <a:schemeClr val="tx1">
                    <a:lumMod val="85000"/>
                    <a:lumOff val="15000"/>
                  </a:schemeClr>
                </a:solidFill>
              </a:endParaRPr>
            </a:p>
          </p:txBody>
        </p:sp>
        <p:sp>
          <p:nvSpPr>
            <p:cNvPr id="67" name="Rectangle: Rounded Corners 66">
              <a:extLst>
                <a:ext uri="{FF2B5EF4-FFF2-40B4-BE49-F238E27FC236}">
                  <a16:creationId xmlns:a16="http://schemas.microsoft.com/office/drawing/2014/main" id="{8E95CA43-242F-44BA-B22A-6AB718E5A2D8}"/>
                </a:ext>
              </a:extLst>
            </p:cNvPr>
            <p:cNvSpPr/>
            <p:nvPr/>
          </p:nvSpPr>
          <p:spPr>
            <a:xfrm>
              <a:off x="6220021" y="5512561"/>
              <a:ext cx="1256768" cy="864096"/>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dirty="0">
                <a:solidFill>
                  <a:schemeClr val="tx1">
                    <a:lumMod val="85000"/>
                    <a:lumOff val="15000"/>
                  </a:schemeClr>
                </a:solidFill>
              </a:endParaRPr>
            </a:p>
          </p:txBody>
        </p:sp>
        <p:sp>
          <p:nvSpPr>
            <p:cNvPr id="68" name="Rectangle: Rounded Corners 67">
              <a:extLst>
                <a:ext uri="{FF2B5EF4-FFF2-40B4-BE49-F238E27FC236}">
                  <a16:creationId xmlns:a16="http://schemas.microsoft.com/office/drawing/2014/main" id="{A7D898CD-8B05-4CC0-B415-3CF06333C541}"/>
                </a:ext>
              </a:extLst>
            </p:cNvPr>
            <p:cNvSpPr/>
            <p:nvPr/>
          </p:nvSpPr>
          <p:spPr>
            <a:xfrm>
              <a:off x="6237050" y="3698648"/>
              <a:ext cx="1239739" cy="864096"/>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700">
                <a:solidFill>
                  <a:schemeClr val="tx1">
                    <a:lumMod val="85000"/>
                    <a:lumOff val="15000"/>
                  </a:schemeClr>
                </a:solidFill>
              </a:endParaRPr>
            </a:p>
          </p:txBody>
        </p:sp>
        <p:sp>
          <p:nvSpPr>
            <p:cNvPr id="69" name="Trapezoid 18">
              <a:extLst>
                <a:ext uri="{FF2B5EF4-FFF2-40B4-BE49-F238E27FC236}">
                  <a16:creationId xmlns:a16="http://schemas.microsoft.com/office/drawing/2014/main" id="{CCD01B2F-B168-493E-888E-F18338A72FE2}"/>
                </a:ext>
              </a:extLst>
            </p:cNvPr>
            <p:cNvSpPr/>
            <p:nvPr/>
          </p:nvSpPr>
          <p:spPr>
            <a:xfrm rot="10800000">
              <a:off x="7907363" y="3492640"/>
              <a:ext cx="2235344" cy="1384351"/>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tx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grpSp>
      <p:sp>
        <p:nvSpPr>
          <p:cNvPr id="72" name="Rectangle 71">
            <a:extLst>
              <a:ext uri="{FF2B5EF4-FFF2-40B4-BE49-F238E27FC236}">
                <a16:creationId xmlns:a16="http://schemas.microsoft.com/office/drawing/2014/main" id="{031EA9F3-537F-4727-9BB2-A615C315E6BE}"/>
              </a:ext>
            </a:extLst>
          </p:cNvPr>
          <p:cNvSpPr/>
          <p:nvPr/>
        </p:nvSpPr>
        <p:spPr>
          <a:xfrm>
            <a:off x="1375226" y="674705"/>
            <a:ext cx="2076721" cy="1200329"/>
          </a:xfrm>
          <a:prstGeom prst="rect">
            <a:avLst/>
          </a:prstGeom>
          <a:noFill/>
          <a:ln>
            <a:noFill/>
          </a:ln>
        </p:spPr>
        <p:txBody>
          <a:bodyPr wrap="square" lIns="91440" tIns="45720" rIns="91440" bIns="45720">
            <a:spAutoFit/>
          </a:bodyPr>
          <a:lstStyle/>
          <a:p>
            <a:pPr algn="ctr"/>
            <a:r>
              <a:rPr lang="en-US" sz="2400" b="0" cap="none" spc="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rPr>
              <a:t>Waste</a:t>
            </a:r>
          </a:p>
          <a:p>
            <a:pPr algn="ctr"/>
            <a:r>
              <a:rPr lang="en-US" sz="240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rPr>
              <a:t>Management</a:t>
            </a:r>
          </a:p>
          <a:p>
            <a:pPr algn="ctr"/>
            <a:r>
              <a:rPr lang="en-US" sz="240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rPr>
              <a:t>Tips</a:t>
            </a:r>
            <a:endParaRPr lang="en-US" sz="2400" b="0" cap="none" spc="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endParaRPr>
          </a:p>
        </p:txBody>
      </p:sp>
      <p:sp>
        <p:nvSpPr>
          <p:cNvPr id="73" name="Rectangle 72">
            <a:extLst>
              <a:ext uri="{FF2B5EF4-FFF2-40B4-BE49-F238E27FC236}">
                <a16:creationId xmlns:a16="http://schemas.microsoft.com/office/drawing/2014/main" id="{DE3EB8A1-63B7-4ACB-831D-763DA6028955}"/>
              </a:ext>
            </a:extLst>
          </p:cNvPr>
          <p:cNvSpPr/>
          <p:nvPr/>
        </p:nvSpPr>
        <p:spPr>
          <a:xfrm>
            <a:off x="8564444" y="5350296"/>
            <a:ext cx="1726756" cy="830997"/>
          </a:xfrm>
          <a:prstGeom prst="rect">
            <a:avLst/>
          </a:prstGeom>
          <a:noFill/>
          <a:ln>
            <a:noFill/>
          </a:ln>
        </p:spPr>
        <p:txBody>
          <a:bodyPr wrap="none" lIns="91440" tIns="45720" rIns="91440" bIns="45720">
            <a:spAutoFit/>
          </a:bodyPr>
          <a:lstStyle/>
          <a:p>
            <a:pPr algn="ctr"/>
            <a:r>
              <a:rPr lang="en-US" sz="2400" b="0" cap="none" spc="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rPr>
              <a:t>Self</a:t>
            </a:r>
          </a:p>
          <a:p>
            <a:pPr algn="ctr"/>
            <a:r>
              <a:rPr lang="en-US" sz="240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rPr>
              <a:t>Assessment</a:t>
            </a:r>
            <a:endParaRPr lang="en-US" sz="2400" b="0" cap="none" spc="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endParaRPr>
          </a:p>
        </p:txBody>
      </p:sp>
      <p:sp>
        <p:nvSpPr>
          <p:cNvPr id="74" name="Rectangle 73">
            <a:extLst>
              <a:ext uri="{FF2B5EF4-FFF2-40B4-BE49-F238E27FC236}">
                <a16:creationId xmlns:a16="http://schemas.microsoft.com/office/drawing/2014/main" id="{743EB969-9762-41C2-9CE5-B00A75690000}"/>
              </a:ext>
            </a:extLst>
          </p:cNvPr>
          <p:cNvSpPr/>
          <p:nvPr/>
        </p:nvSpPr>
        <p:spPr>
          <a:xfrm>
            <a:off x="8463672" y="810278"/>
            <a:ext cx="1872628" cy="830997"/>
          </a:xfrm>
          <a:prstGeom prst="rect">
            <a:avLst/>
          </a:prstGeom>
          <a:noFill/>
          <a:ln>
            <a:noFill/>
          </a:ln>
        </p:spPr>
        <p:txBody>
          <a:bodyPr wrap="none" lIns="91440" tIns="45720" rIns="91440" bIns="45720">
            <a:spAutoFit/>
          </a:bodyPr>
          <a:lstStyle/>
          <a:p>
            <a:pPr algn="ctr"/>
            <a:r>
              <a:rPr lang="en-US" sz="2400" b="0" cap="none" spc="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rPr>
              <a:t>COVID INDIA</a:t>
            </a:r>
          </a:p>
          <a:p>
            <a:pPr algn="ctr"/>
            <a:r>
              <a:rPr lang="en-US" sz="2400" b="0" cap="none" spc="0" dirty="0">
                <a:ln w="0"/>
                <a:solidFill>
                  <a:schemeClr val="accent2"/>
                </a:solidFill>
                <a:effectLst>
                  <a:outerShdw blurRad="38100" dist="19050" dir="2700000" algn="tl" rotWithShape="0">
                    <a:schemeClr val="dk1">
                      <a:alpha val="40000"/>
                    </a:schemeClr>
                  </a:outerShdw>
                </a:effectLst>
                <a:latin typeface="Candara Light" panose="020E0502030303020204" pitchFamily="34" charset="0"/>
              </a:rPr>
              <a:t>Helpline No’s</a:t>
            </a:r>
          </a:p>
        </p:txBody>
      </p:sp>
      <p:sp>
        <p:nvSpPr>
          <p:cNvPr id="77" name="Rectangle 76">
            <a:extLst>
              <a:ext uri="{FF2B5EF4-FFF2-40B4-BE49-F238E27FC236}">
                <a16:creationId xmlns:a16="http://schemas.microsoft.com/office/drawing/2014/main" id="{14A0E763-61BA-41D4-8777-1E6A9843F8B4}"/>
              </a:ext>
            </a:extLst>
          </p:cNvPr>
          <p:cNvSpPr/>
          <p:nvPr/>
        </p:nvSpPr>
        <p:spPr>
          <a:xfrm>
            <a:off x="1848240" y="5350296"/>
            <a:ext cx="1109599" cy="830997"/>
          </a:xfrm>
          <a:prstGeom prst="rect">
            <a:avLst/>
          </a:prstGeom>
          <a:noFill/>
          <a:ln>
            <a:noFill/>
          </a:ln>
        </p:spPr>
        <p:txBody>
          <a:bodyPr wrap="none" lIns="91440" tIns="45720" rIns="91440" bIns="45720">
            <a:spAutoFit/>
          </a:bodyPr>
          <a:lstStyle/>
          <a:p>
            <a:pPr algn="ctr"/>
            <a:r>
              <a:rPr lang="en-US" sz="2400" b="0" cap="none" spc="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rPr>
              <a:t>Waste</a:t>
            </a:r>
          </a:p>
          <a:p>
            <a:pPr algn="ctr"/>
            <a:r>
              <a:rPr lang="en-US" sz="240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rPr>
              <a:t>Pick-up</a:t>
            </a:r>
            <a:endParaRPr lang="en-US" sz="2400" b="0" cap="none" spc="0" dirty="0">
              <a:ln w="0"/>
              <a:solidFill>
                <a:schemeClr val="accent1"/>
              </a:solidFill>
              <a:effectLst>
                <a:outerShdw blurRad="38100" dist="19050" dir="2700000" algn="tl" rotWithShape="0">
                  <a:schemeClr val="dk1">
                    <a:alpha val="40000"/>
                  </a:schemeClr>
                </a:outerShdw>
              </a:effectLst>
              <a:latin typeface="Candara Light" panose="020E0502030303020204" pitchFamily="34" charset="0"/>
            </a:endParaRPr>
          </a:p>
        </p:txBody>
      </p:sp>
      <p:sp>
        <p:nvSpPr>
          <p:cNvPr id="79" name="Rectangle 78">
            <a:extLst>
              <a:ext uri="{FF2B5EF4-FFF2-40B4-BE49-F238E27FC236}">
                <a16:creationId xmlns:a16="http://schemas.microsoft.com/office/drawing/2014/main" id="{0EC49D84-B7F8-4B7F-AF0C-8043CA7B568C}"/>
              </a:ext>
            </a:extLst>
          </p:cNvPr>
          <p:cNvSpPr/>
          <p:nvPr/>
        </p:nvSpPr>
        <p:spPr>
          <a:xfrm>
            <a:off x="8526744" y="3066254"/>
            <a:ext cx="1872628" cy="830997"/>
          </a:xfrm>
          <a:prstGeom prst="rect">
            <a:avLst/>
          </a:prstGeom>
          <a:noFill/>
          <a:ln>
            <a:noFill/>
          </a:ln>
        </p:spPr>
        <p:txBody>
          <a:bodyPr wrap="none" lIns="91440" tIns="45720" rIns="91440" bIns="45720">
            <a:spAutoFit/>
          </a:bodyPr>
          <a:lstStyle/>
          <a:p>
            <a:pPr algn="ctr"/>
            <a:r>
              <a:rPr lang="en-US" sz="2400" b="0" cap="none" spc="0" dirty="0">
                <a:ln w="0"/>
                <a:effectLst>
                  <a:outerShdw blurRad="38100" dist="19050" dir="2700000" algn="tl" rotWithShape="0">
                    <a:schemeClr val="dk1">
                      <a:alpha val="40000"/>
                    </a:schemeClr>
                  </a:outerShdw>
                </a:effectLst>
                <a:latin typeface="Candara Light" panose="020E0502030303020204" pitchFamily="34" charset="0"/>
              </a:rPr>
              <a:t>COVID INDIA</a:t>
            </a:r>
          </a:p>
          <a:p>
            <a:pPr algn="ctr"/>
            <a:r>
              <a:rPr lang="en-US" sz="2400" b="0" cap="none" spc="0" dirty="0">
                <a:ln w="0"/>
                <a:effectLst>
                  <a:outerShdw blurRad="38100" dist="19050" dir="2700000" algn="tl" rotWithShape="0">
                    <a:schemeClr val="dk1">
                      <a:alpha val="40000"/>
                    </a:schemeClr>
                  </a:outerShdw>
                </a:effectLst>
                <a:latin typeface="Candara Light" panose="020E0502030303020204" pitchFamily="34" charset="0"/>
              </a:rPr>
              <a:t>Updates</a:t>
            </a:r>
          </a:p>
        </p:txBody>
      </p:sp>
      <p:sp>
        <p:nvSpPr>
          <p:cNvPr id="80" name="Rectangle 79">
            <a:extLst>
              <a:ext uri="{FF2B5EF4-FFF2-40B4-BE49-F238E27FC236}">
                <a16:creationId xmlns:a16="http://schemas.microsoft.com/office/drawing/2014/main" id="{BFDBF18D-27C4-4EC8-A23C-F19C653CDF8B}"/>
              </a:ext>
            </a:extLst>
          </p:cNvPr>
          <p:cNvSpPr/>
          <p:nvPr/>
        </p:nvSpPr>
        <p:spPr>
          <a:xfrm>
            <a:off x="1656680" y="3066254"/>
            <a:ext cx="1492717" cy="830997"/>
          </a:xfrm>
          <a:prstGeom prst="rect">
            <a:avLst/>
          </a:prstGeom>
          <a:noFill/>
          <a:ln>
            <a:noFill/>
          </a:ln>
        </p:spPr>
        <p:txBody>
          <a:bodyPr wrap="none" lIns="91440" tIns="45720" rIns="91440" bIns="45720">
            <a:spAutoFit/>
          </a:bodyPr>
          <a:lstStyle/>
          <a:p>
            <a:pPr algn="ctr"/>
            <a:r>
              <a:rPr lang="en-US" sz="2400" b="0" cap="none" spc="0" dirty="0">
                <a:ln w="0"/>
                <a:effectLst>
                  <a:outerShdw blurRad="38100" dist="19050" dir="2700000" algn="tl" rotWithShape="0">
                    <a:schemeClr val="dk1">
                      <a:alpha val="40000"/>
                    </a:schemeClr>
                  </a:outerShdw>
                </a:effectLst>
                <a:latin typeface="Candara Light" panose="020E0502030303020204" pitchFamily="34" charset="0"/>
              </a:rPr>
              <a:t>Get </a:t>
            </a:r>
            <a:r>
              <a:rPr lang="en-US" sz="2400" dirty="0">
                <a:ln w="0"/>
                <a:effectLst>
                  <a:outerShdw blurRad="38100" dist="19050" dir="2700000" algn="tl" rotWithShape="0">
                    <a:schemeClr val="dk1">
                      <a:alpha val="40000"/>
                    </a:schemeClr>
                  </a:outerShdw>
                </a:effectLst>
                <a:latin typeface="Candara Light" panose="020E0502030303020204" pitchFamily="34" charset="0"/>
              </a:rPr>
              <a:t>Home</a:t>
            </a:r>
          </a:p>
          <a:p>
            <a:pPr algn="ctr"/>
            <a:r>
              <a:rPr lang="en-US" sz="2400" b="0" cap="none" spc="0" dirty="0">
                <a:ln w="0"/>
                <a:effectLst>
                  <a:outerShdw blurRad="38100" dist="19050" dir="2700000" algn="tl" rotWithShape="0">
                    <a:schemeClr val="dk1">
                      <a:alpha val="40000"/>
                    </a:schemeClr>
                  </a:outerShdw>
                </a:effectLst>
                <a:latin typeface="Candara Light" panose="020E0502030303020204" pitchFamily="34" charset="0"/>
              </a:rPr>
              <a:t>Sanitized</a:t>
            </a:r>
          </a:p>
        </p:txBody>
      </p:sp>
      <p:sp>
        <p:nvSpPr>
          <p:cNvPr id="23" name="Rectangle 22">
            <a:extLst>
              <a:ext uri="{FF2B5EF4-FFF2-40B4-BE49-F238E27FC236}">
                <a16:creationId xmlns:a16="http://schemas.microsoft.com/office/drawing/2014/main" id="{CB850274-5AE7-4210-B3FA-B9C02C445E65}"/>
              </a:ext>
            </a:extLst>
          </p:cNvPr>
          <p:cNvSpPr/>
          <p:nvPr/>
        </p:nvSpPr>
        <p:spPr>
          <a:xfrm>
            <a:off x="4865653" y="2972229"/>
            <a:ext cx="2170787" cy="830997"/>
          </a:xfrm>
          <a:prstGeom prst="rect">
            <a:avLst/>
          </a:prstGeom>
          <a:noFill/>
        </p:spPr>
        <p:txBody>
          <a:bodyPr wrap="none">
            <a:spAutoFit/>
          </a:bodyPr>
          <a:lstStyle/>
          <a:p>
            <a:r>
              <a:rPr lang="en-US" sz="2400" dirty="0">
                <a:solidFill>
                  <a:schemeClr val="accent2"/>
                </a:solidFill>
                <a:latin typeface="Candara" panose="020E0502030303020204" pitchFamily="34" charset="0"/>
              </a:rPr>
              <a:t>COVID</a:t>
            </a:r>
            <a:r>
              <a:rPr lang="en-US" sz="2400" dirty="0">
                <a:solidFill>
                  <a:schemeClr val="accent2"/>
                </a:solidFill>
                <a:latin typeface="Century Gothic" panose="020B0502020202020204" pitchFamily="34" charset="0"/>
              </a:rPr>
              <a:t>19</a:t>
            </a:r>
            <a:r>
              <a:rPr lang="en-US" sz="2400" dirty="0">
                <a:solidFill>
                  <a:schemeClr val="accent2"/>
                </a:solidFill>
                <a:latin typeface="Candara" panose="020E0502030303020204" pitchFamily="34" charset="0"/>
              </a:rPr>
              <a:t> </a:t>
            </a:r>
          </a:p>
          <a:p>
            <a:r>
              <a:rPr lang="en-US" sz="2400" dirty="0">
                <a:solidFill>
                  <a:schemeClr val="accent1"/>
                </a:solidFill>
                <a:latin typeface="Candara" panose="020E0502030303020204" pitchFamily="34" charset="0"/>
              </a:rPr>
              <a:t>MANAGEMENT</a:t>
            </a:r>
          </a:p>
        </p:txBody>
      </p:sp>
    </p:spTree>
    <p:extLst>
      <p:ext uri="{BB962C8B-B14F-4D97-AF65-F5344CB8AC3E}">
        <p14:creationId xmlns:p14="http://schemas.microsoft.com/office/powerpoint/2010/main" val="253405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95669"/>
            <a:ext cx="2277808"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  </a:t>
            </a:r>
            <a:r>
              <a:rPr lang="en-US" altLang="ko-KR" sz="3600" u="sng" dirty="0">
                <a:solidFill>
                  <a:schemeClr val="tx1"/>
                </a:solidFill>
                <a:latin typeface="Candara Light" panose="020E0502030303020204" pitchFamily="34" charset="0"/>
              </a:rPr>
              <a:t>HTML</a:t>
            </a:r>
            <a:endParaRPr lang="ko-KR" altLang="en-US" sz="3600" u="sng" dirty="0">
              <a:solidFill>
                <a:schemeClr val="tx1"/>
              </a:solidFill>
              <a:latin typeface="Candara Light" panose="020E050203030302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48855"/>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Rectangle 2">
            <a:extLst>
              <a:ext uri="{FF2B5EF4-FFF2-40B4-BE49-F238E27FC236}">
                <a16:creationId xmlns:a16="http://schemas.microsoft.com/office/drawing/2014/main" id="{7197F8D7-13FB-41C8-B901-B10E553B4C0F}"/>
              </a:ext>
            </a:extLst>
          </p:cNvPr>
          <p:cNvSpPr/>
          <p:nvPr/>
        </p:nvSpPr>
        <p:spPr>
          <a:xfrm>
            <a:off x="519243" y="1195971"/>
            <a:ext cx="10682158" cy="1938992"/>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solidFill>
                  <a:srgbClr val="00B050"/>
                </a:solidFill>
                <a:latin typeface="Century Gothic" panose="020B0502020202020204" pitchFamily="34" charset="0"/>
              </a:rPr>
              <a:t>HTML </a:t>
            </a:r>
            <a:r>
              <a:rPr lang="en-US" sz="2000" dirty="0">
                <a:latin typeface="Century Gothic" panose="020B0502020202020204" pitchFamily="34" charset="0"/>
              </a:rPr>
              <a:t>stands for </a:t>
            </a:r>
            <a:r>
              <a:rPr lang="en-US" sz="2000" dirty="0">
                <a:solidFill>
                  <a:srgbClr val="00B050"/>
                </a:solidFill>
                <a:latin typeface="Century Gothic" panose="020B0502020202020204" pitchFamily="34" charset="0"/>
              </a:rPr>
              <a:t>H</a:t>
            </a:r>
            <a:r>
              <a:rPr lang="en-US" sz="2000" dirty="0">
                <a:latin typeface="Century Gothic" panose="020B0502020202020204" pitchFamily="34" charset="0"/>
              </a:rPr>
              <a:t>yper </a:t>
            </a:r>
            <a:r>
              <a:rPr lang="en-US" sz="2000" dirty="0">
                <a:solidFill>
                  <a:srgbClr val="00B050"/>
                </a:solidFill>
                <a:latin typeface="Century Gothic" panose="020B0502020202020204" pitchFamily="34" charset="0"/>
              </a:rPr>
              <a:t>T</a:t>
            </a:r>
            <a:r>
              <a:rPr lang="en-US" sz="2000" dirty="0">
                <a:latin typeface="Century Gothic" panose="020B0502020202020204" pitchFamily="34" charset="0"/>
              </a:rPr>
              <a:t>ext </a:t>
            </a:r>
            <a:r>
              <a:rPr lang="en-US" sz="2000" dirty="0">
                <a:solidFill>
                  <a:srgbClr val="00B050"/>
                </a:solidFill>
                <a:latin typeface="Century Gothic" panose="020B0502020202020204" pitchFamily="34" charset="0"/>
              </a:rPr>
              <a:t>M</a:t>
            </a:r>
            <a:r>
              <a:rPr lang="en-US" sz="2000" dirty="0">
                <a:latin typeface="Century Gothic" panose="020B0502020202020204" pitchFamily="34" charset="0"/>
              </a:rPr>
              <a:t>arkup </a:t>
            </a:r>
            <a:r>
              <a:rPr lang="en-US" sz="2000" dirty="0">
                <a:solidFill>
                  <a:srgbClr val="00B050"/>
                </a:solidFill>
                <a:latin typeface="Century Gothic" panose="020B0502020202020204" pitchFamily="34" charset="0"/>
              </a:rPr>
              <a:t>L</a:t>
            </a:r>
            <a:r>
              <a:rPr lang="en-US" sz="2000" dirty="0">
                <a:latin typeface="Century Gothic" panose="020B0502020202020204" pitchFamily="34" charset="0"/>
              </a:rPr>
              <a:t>anguage.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It is used to design web pages using markup language.</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solidFill>
                  <a:srgbClr val="00B050"/>
                </a:solidFill>
                <a:latin typeface="Century Gothic" panose="020B0502020202020204" pitchFamily="34" charset="0"/>
              </a:rPr>
              <a:t>HTML</a:t>
            </a:r>
            <a:r>
              <a:rPr lang="en-US" sz="2000" dirty="0">
                <a:latin typeface="Century Gothic" panose="020B0502020202020204" pitchFamily="34" charset="0"/>
              </a:rPr>
              <a:t> is a markup language which is used by the browser to manipulate text, images and other content to display it in required format.</a:t>
            </a:r>
            <a:endParaRPr lang="en-US" sz="2400" dirty="0">
              <a:latin typeface="Century Gothic" panose="020B0502020202020204" pitchFamily="34" charset="0"/>
            </a:endParaRPr>
          </a:p>
        </p:txBody>
      </p:sp>
      <p:sp>
        <p:nvSpPr>
          <p:cNvPr id="31" name="Rectangle 30">
            <a:extLst>
              <a:ext uri="{FF2B5EF4-FFF2-40B4-BE49-F238E27FC236}">
                <a16:creationId xmlns:a16="http://schemas.microsoft.com/office/drawing/2014/main" id="{2760B23A-0BD0-43ED-B73A-BFE180CB8111}"/>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solidFill>
                  <a:srgbClr val="C00000"/>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rgbClr val="C00000"/>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32" name="Rectangle 31">
            <a:extLst>
              <a:ext uri="{FF2B5EF4-FFF2-40B4-BE49-F238E27FC236}">
                <a16:creationId xmlns:a16="http://schemas.microsoft.com/office/drawing/2014/main" id="{853EC235-E294-44AE-B16E-EAC54241AB9A}"/>
              </a:ext>
            </a:extLst>
          </p:cNvPr>
          <p:cNvSpPr/>
          <p:nvPr/>
        </p:nvSpPr>
        <p:spPr>
          <a:xfrm>
            <a:off x="2692723" y="4054149"/>
            <a:ext cx="2632452" cy="2985433"/>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HTML Elements</a:t>
            </a:r>
          </a:p>
          <a:p>
            <a:pPr marL="285750" indent="-28575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HTML Styles</a:t>
            </a:r>
          </a:p>
          <a:p>
            <a:pPr marL="285750" indent="-28575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HTML Headings</a:t>
            </a:r>
          </a:p>
          <a:p>
            <a:pPr marL="285750" indent="-28575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HTML </a:t>
            </a:r>
            <a:r>
              <a:rPr lang="en-US" sz="2000" dirty="0" err="1">
                <a:latin typeface="Century Gothic" panose="020B0502020202020204" pitchFamily="34" charset="0"/>
              </a:rPr>
              <a:t>Paragraps</a:t>
            </a:r>
            <a:endParaRPr lang="en-US" sz="2000" dirty="0">
              <a:latin typeface="Century Gothic" panose="020B0502020202020204" pitchFamily="34" charset="0"/>
            </a:endParaRPr>
          </a:p>
          <a:p>
            <a:endParaRPr lang="en-US" dirty="0"/>
          </a:p>
          <a:p>
            <a:endParaRPr lang="en-US" dirty="0"/>
          </a:p>
        </p:txBody>
      </p:sp>
      <p:sp>
        <p:nvSpPr>
          <p:cNvPr id="34" name="Rectangle 33">
            <a:extLst>
              <a:ext uri="{FF2B5EF4-FFF2-40B4-BE49-F238E27FC236}">
                <a16:creationId xmlns:a16="http://schemas.microsoft.com/office/drawing/2014/main" id="{8D4AA7C9-B70E-4F25-82C1-75F8CDE96419}"/>
              </a:ext>
            </a:extLst>
          </p:cNvPr>
          <p:cNvSpPr/>
          <p:nvPr/>
        </p:nvSpPr>
        <p:spPr>
          <a:xfrm>
            <a:off x="6507737" y="4128465"/>
            <a:ext cx="3057247" cy="2246769"/>
          </a:xfrm>
          <a:prstGeom prst="rect">
            <a:avLst/>
          </a:prstGeom>
          <a:noFill/>
        </p:spPr>
        <p:txBody>
          <a:bodyPr wrap="none" lIns="91440" tIns="45720" rIns="91440" bIns="45720">
            <a:spAutoFit/>
          </a:bodyPr>
          <a:lstStyle/>
          <a:p>
            <a:pPr marL="285750" indent="-285750">
              <a:buFont typeface="Arial" panose="020B0604020202020204" pitchFamily="34" charset="0"/>
              <a:buChar char="•"/>
            </a:pPr>
            <a:r>
              <a:rPr lang="en-US" sz="2000" dirty="0">
                <a:latin typeface="Century Gothic" panose="020B0502020202020204" pitchFamily="34" charset="0"/>
              </a:rPr>
              <a:t>HTML Forms</a:t>
            </a:r>
          </a:p>
          <a:p>
            <a:pPr marL="342900" indent="-34290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HTML Input Attributes</a:t>
            </a:r>
          </a:p>
          <a:p>
            <a:pPr marL="342900" indent="-34290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HTML Images</a:t>
            </a:r>
          </a:p>
          <a:p>
            <a:pPr marL="342900" indent="-34290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HTML Iframes</a:t>
            </a:r>
          </a:p>
        </p:txBody>
      </p:sp>
    </p:spTree>
    <p:extLst>
      <p:ext uri="{BB962C8B-B14F-4D97-AF65-F5344CB8AC3E}">
        <p14:creationId xmlns:p14="http://schemas.microsoft.com/office/powerpoint/2010/main" val="137194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13527"/>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130839"/>
            <a:ext cx="1776646"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  </a:t>
            </a:r>
            <a:r>
              <a:rPr lang="en-US" altLang="ko-KR" sz="3600" u="sng" dirty="0">
                <a:solidFill>
                  <a:schemeClr val="tx1"/>
                </a:solidFill>
                <a:latin typeface="Candara Light" panose="020E0502030303020204" pitchFamily="34" charset="0"/>
              </a:rPr>
              <a:t>CSS</a:t>
            </a:r>
            <a:endParaRPr lang="ko-KR" altLang="en-US" sz="3600" u="sng" dirty="0">
              <a:solidFill>
                <a:schemeClr val="tx1"/>
              </a:solidFill>
              <a:latin typeface="Candara Light" panose="020E050203030302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13685"/>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63755" y="1168704"/>
            <a:ext cx="10194744" cy="224676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solidFill>
                  <a:srgbClr val="FF0000"/>
                </a:solidFill>
                <a:latin typeface="Century Gothic" panose="020B0502020202020204" pitchFamily="34" charset="0"/>
              </a:rPr>
              <a:t>C</a:t>
            </a:r>
            <a:r>
              <a:rPr lang="en-US" sz="2000" dirty="0">
                <a:latin typeface="Century Gothic" panose="020B0502020202020204" pitchFamily="34" charset="0"/>
              </a:rPr>
              <a:t>ascading </a:t>
            </a:r>
            <a:r>
              <a:rPr lang="en-US" sz="2000" dirty="0">
                <a:solidFill>
                  <a:srgbClr val="FF0000"/>
                </a:solidFill>
                <a:latin typeface="Century Gothic" panose="020B0502020202020204" pitchFamily="34" charset="0"/>
              </a:rPr>
              <a:t>S</a:t>
            </a:r>
            <a:r>
              <a:rPr lang="en-US" sz="2000" dirty="0">
                <a:latin typeface="Century Gothic" panose="020B0502020202020204" pitchFamily="34" charset="0"/>
              </a:rPr>
              <a:t>tyle </a:t>
            </a:r>
            <a:r>
              <a:rPr lang="en-US" sz="2000" dirty="0">
                <a:solidFill>
                  <a:srgbClr val="FF0000"/>
                </a:solidFill>
                <a:latin typeface="Century Gothic" panose="020B0502020202020204" pitchFamily="34" charset="0"/>
              </a:rPr>
              <a:t>S</a:t>
            </a:r>
            <a:r>
              <a:rPr lang="en-US" sz="2000" dirty="0">
                <a:latin typeface="Century Gothic" panose="020B0502020202020204" pitchFamily="34" charset="0"/>
              </a:rPr>
              <a:t>heets, fondly referred to as </a:t>
            </a:r>
            <a:r>
              <a:rPr lang="en-US" sz="2000" dirty="0">
                <a:solidFill>
                  <a:srgbClr val="FF0000"/>
                </a:solidFill>
                <a:latin typeface="Century Gothic" panose="020B0502020202020204" pitchFamily="34" charset="0"/>
              </a:rPr>
              <a:t>CSS</a:t>
            </a:r>
            <a:r>
              <a:rPr lang="en-US" sz="2000" dirty="0">
                <a:latin typeface="Century Gothic" panose="020B0502020202020204" pitchFamily="34" charset="0"/>
              </a:rPr>
              <a:t>, is a simply designed language intended to simplify the process of making web pages presentable.</a:t>
            </a:r>
          </a:p>
          <a:p>
            <a:r>
              <a:rPr lang="en-US" sz="2000" dirty="0">
                <a:latin typeface="Century Gothic" panose="020B0502020202020204" pitchFamily="34" charset="0"/>
              </a:rPr>
              <a:t> </a:t>
            </a:r>
          </a:p>
          <a:p>
            <a:pPr marL="342900" indent="-342900">
              <a:buFont typeface="Arial" panose="020B0604020202020204" pitchFamily="34" charset="0"/>
              <a:buChar char="•"/>
            </a:pPr>
            <a:r>
              <a:rPr lang="en-US" sz="2000" dirty="0">
                <a:solidFill>
                  <a:srgbClr val="FF0000"/>
                </a:solidFill>
                <a:latin typeface="Century Gothic" panose="020B0502020202020204" pitchFamily="34" charset="0"/>
              </a:rPr>
              <a:t>CSS</a:t>
            </a:r>
            <a:r>
              <a:rPr lang="en-US" sz="2000" dirty="0">
                <a:latin typeface="Century Gothic" panose="020B0502020202020204" pitchFamily="34" charset="0"/>
              </a:rPr>
              <a:t> allows you to apply styles to web pages.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More importantly, </a:t>
            </a:r>
            <a:r>
              <a:rPr lang="en-US" sz="2000" dirty="0">
                <a:solidFill>
                  <a:srgbClr val="FF0000"/>
                </a:solidFill>
                <a:latin typeface="Century Gothic" panose="020B0502020202020204" pitchFamily="34" charset="0"/>
              </a:rPr>
              <a:t>CSS</a:t>
            </a:r>
            <a:r>
              <a:rPr lang="en-US" sz="2000" dirty="0">
                <a:latin typeface="Century Gothic" panose="020B0502020202020204" pitchFamily="34" charset="0"/>
              </a:rPr>
              <a:t> enables you to do this independent of the </a:t>
            </a:r>
            <a:r>
              <a:rPr lang="en-US" sz="2000" dirty="0">
                <a:solidFill>
                  <a:srgbClr val="00B050"/>
                </a:solidFill>
                <a:latin typeface="Century Gothic" panose="020B0502020202020204" pitchFamily="34" charset="0"/>
              </a:rPr>
              <a:t>HTML</a:t>
            </a:r>
            <a:r>
              <a:rPr lang="en-US" sz="2000" dirty="0">
                <a:latin typeface="Century Gothic" panose="020B0502020202020204" pitchFamily="34" charset="0"/>
              </a:rPr>
              <a:t> that makes up each web page.</a:t>
            </a:r>
            <a:endParaRPr lang="en-US" sz="2800" dirty="0">
              <a:latin typeface="Century Gothic" panose="020B0502020202020204" pitchFamily="34" charset="0"/>
            </a:endParaRPr>
          </a:p>
        </p:txBody>
      </p:sp>
      <p:sp>
        <p:nvSpPr>
          <p:cNvPr id="4" name="Rectangle 3">
            <a:extLst>
              <a:ext uri="{FF2B5EF4-FFF2-40B4-BE49-F238E27FC236}">
                <a16:creationId xmlns:a16="http://schemas.microsoft.com/office/drawing/2014/main" id="{A3F53ABD-EF3E-4DCB-9E0A-E5A3BE125166}"/>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solidFill>
                  <a:schemeClr val="accent4">
                    <a:lumMod val="75000"/>
                  </a:schemeClr>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chemeClr val="accent4">
                  <a:lumMod val="75000"/>
                </a:schemeClr>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5" name="Rectangle 4">
            <a:extLst>
              <a:ext uri="{FF2B5EF4-FFF2-40B4-BE49-F238E27FC236}">
                <a16:creationId xmlns:a16="http://schemas.microsoft.com/office/drawing/2014/main" id="{70E2F0E8-EBA1-4150-9AD9-FE15F2A130CB}"/>
              </a:ext>
            </a:extLst>
          </p:cNvPr>
          <p:cNvSpPr/>
          <p:nvPr/>
        </p:nvSpPr>
        <p:spPr>
          <a:xfrm>
            <a:off x="2692723" y="4054149"/>
            <a:ext cx="2632452" cy="2800767"/>
          </a:xfrm>
          <a:prstGeom prst="rect">
            <a:avLst/>
          </a:prstGeom>
          <a:noFill/>
        </p:spPr>
        <p:txBody>
          <a:bodyPr wrap="square" lIns="91440" tIns="45720" rIns="91440" bIns="45720">
            <a:spAutoFit/>
          </a:bodyPr>
          <a:lstStyle/>
          <a:p>
            <a:pPr marL="285750" indent="-285750">
              <a:buFont typeface="Arial" panose="020B0604020202020204" pitchFamily="34" charset="0"/>
              <a:buChar char="•"/>
            </a:pPr>
            <a:r>
              <a:rPr lang="en-US" sz="2000" dirty="0">
                <a:latin typeface="Century Gothic" panose="020B0502020202020204" pitchFamily="34" charset="0"/>
              </a:rPr>
              <a:t>CSS Selectors</a:t>
            </a:r>
          </a:p>
          <a:p>
            <a:pPr marL="285750" indent="-28575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CSS Backgrounds</a:t>
            </a:r>
          </a:p>
          <a:p>
            <a:pPr marL="285750" indent="-28575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CSS Fonts</a:t>
            </a:r>
          </a:p>
          <a:p>
            <a:pPr marL="285750" indent="-285750">
              <a:buFont typeface="Arial" panose="020B0604020202020204" pitchFamily="34" charset="0"/>
              <a:buChar char="•"/>
            </a:pPr>
            <a:endParaRPr lang="en-US" sz="2000" dirty="0">
              <a:latin typeface="Century Gothic" panose="020B0502020202020204" pitchFamily="34" charset="0"/>
            </a:endParaRPr>
          </a:p>
          <a:p>
            <a:pPr marL="285750" indent="-285750">
              <a:buFont typeface="Arial" panose="020B0604020202020204" pitchFamily="34" charset="0"/>
              <a:buChar char="•"/>
            </a:pPr>
            <a:r>
              <a:rPr lang="en-US" sz="2000" dirty="0">
                <a:latin typeface="Century Gothic" panose="020B0502020202020204" pitchFamily="34" charset="0"/>
              </a:rPr>
              <a:t>CSS Colors</a:t>
            </a:r>
          </a:p>
          <a:p>
            <a:endParaRPr lang="en-US" dirty="0"/>
          </a:p>
          <a:p>
            <a:endParaRPr lang="en-US" dirty="0"/>
          </a:p>
        </p:txBody>
      </p:sp>
      <p:sp>
        <p:nvSpPr>
          <p:cNvPr id="6" name="Rectangle 5">
            <a:extLst>
              <a:ext uri="{FF2B5EF4-FFF2-40B4-BE49-F238E27FC236}">
                <a16:creationId xmlns:a16="http://schemas.microsoft.com/office/drawing/2014/main" id="{8427786A-3D7E-47CA-A616-DE38FD8E9F1C}"/>
              </a:ext>
            </a:extLst>
          </p:cNvPr>
          <p:cNvSpPr/>
          <p:nvPr/>
        </p:nvSpPr>
        <p:spPr>
          <a:xfrm>
            <a:off x="6507737" y="4128465"/>
            <a:ext cx="2374368" cy="2246769"/>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CSS Box Model</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CSS Forms</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CSS Transitions</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CSS Hovers</a:t>
            </a:r>
          </a:p>
        </p:txBody>
      </p:sp>
    </p:spTree>
    <p:extLst>
      <p:ext uri="{BB962C8B-B14F-4D97-AF65-F5344CB8AC3E}">
        <p14:creationId xmlns:p14="http://schemas.microsoft.com/office/powerpoint/2010/main" val="1227528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790707" y="108383"/>
            <a:ext cx="2655877"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Candara Light" panose="020E0502030303020204" pitchFamily="34" charset="0"/>
              </a:rPr>
              <a:t>      </a:t>
            </a:r>
            <a:r>
              <a:rPr lang="en-US" altLang="ko-KR" sz="3200" u="sng" dirty="0">
                <a:solidFill>
                  <a:schemeClr val="tx1"/>
                </a:solidFill>
                <a:latin typeface="Candara Light" panose="020E0502030303020204" pitchFamily="34" charset="0"/>
              </a:rPr>
              <a:t>JavaScript</a:t>
            </a:r>
            <a:endParaRPr lang="ko-KR" altLang="en-US" sz="3200" u="sng" dirty="0">
              <a:solidFill>
                <a:schemeClr val="tx1"/>
              </a:solidFill>
              <a:latin typeface="Candara Light" panose="020E050203030302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60694"/>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28585" y="1010442"/>
            <a:ext cx="10194744" cy="2554545"/>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J</a:t>
            </a:r>
            <a:r>
              <a:rPr lang="en-US" sz="2000" b="1" dirty="0">
                <a:latin typeface="Century Gothic" panose="020B0502020202020204" pitchFamily="34" charset="0"/>
              </a:rPr>
              <a:t>ava</a:t>
            </a:r>
            <a:r>
              <a:rPr lang="en-US" sz="2000" b="1" dirty="0">
                <a:solidFill>
                  <a:schemeClr val="accent1"/>
                </a:solidFill>
                <a:latin typeface="Century Gothic" panose="020B0502020202020204" pitchFamily="34" charset="0"/>
              </a:rPr>
              <a:t>S</a:t>
            </a:r>
            <a:r>
              <a:rPr lang="en-US" sz="2000" b="1" dirty="0">
                <a:latin typeface="Century Gothic" panose="020B0502020202020204" pitchFamily="34" charset="0"/>
              </a:rPr>
              <a:t>cript</a:t>
            </a:r>
            <a:r>
              <a:rPr lang="en-US" sz="2000" dirty="0">
                <a:latin typeface="Century Gothic" panose="020B0502020202020204" pitchFamily="34" charset="0"/>
              </a:rPr>
              <a:t> is a lightweight, cross-platform and interpreted scripting language.</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It is well-known for the development of web pages, many non-browser environments also use it.</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JavaScript can be used for </a:t>
            </a:r>
            <a:r>
              <a:rPr lang="en-US" sz="2000" b="1" dirty="0">
                <a:solidFill>
                  <a:schemeClr val="accent4">
                    <a:lumMod val="75000"/>
                  </a:schemeClr>
                </a:solidFill>
                <a:latin typeface="Century Gothic" panose="020B0502020202020204" pitchFamily="34" charset="0"/>
                <a:hlinkClick r:id="rId2">
                  <a:extLst>
                    <a:ext uri="{A12FA001-AC4F-418D-AE19-62706E023703}">
                      <ahyp:hlinkClr xmlns:ahyp="http://schemas.microsoft.com/office/drawing/2018/hyperlinkcolor" val="tx"/>
                    </a:ext>
                  </a:extLst>
                </a:hlinkClick>
              </a:rPr>
              <a:t>Client-side</a:t>
            </a:r>
            <a:r>
              <a:rPr lang="en-US" sz="2000" dirty="0">
                <a:latin typeface="Century Gothic" panose="020B0502020202020204" pitchFamily="34" charset="0"/>
              </a:rPr>
              <a:t> developments as well as </a:t>
            </a:r>
            <a:r>
              <a:rPr lang="en-US" sz="2000" b="1" dirty="0">
                <a:solidFill>
                  <a:schemeClr val="accent4">
                    <a:lumMod val="75000"/>
                  </a:schemeClr>
                </a:solidFill>
                <a:latin typeface="Century Gothic" panose="020B0502020202020204" pitchFamily="34" charset="0"/>
                <a:hlinkClick r:id="rId2">
                  <a:extLst>
                    <a:ext uri="{A12FA001-AC4F-418D-AE19-62706E023703}">
                      <ahyp:hlinkClr xmlns:ahyp="http://schemas.microsoft.com/office/drawing/2018/hyperlinkcolor" val="tx"/>
                    </a:ext>
                  </a:extLst>
                </a:hlinkClick>
              </a:rPr>
              <a:t>Server-side</a:t>
            </a:r>
            <a:r>
              <a:rPr lang="en-US" sz="2000" dirty="0">
                <a:latin typeface="Century Gothic" panose="020B0502020202020204" pitchFamily="34" charset="0"/>
              </a:rPr>
              <a:t> developments.</a:t>
            </a:r>
          </a:p>
          <a:p>
            <a:endParaRPr lang="en-US" sz="2000" dirty="0">
              <a:latin typeface="Century Gothic" panose="020B0502020202020204" pitchFamily="34" charset="0"/>
            </a:endParaRPr>
          </a:p>
        </p:txBody>
      </p:sp>
      <p:sp>
        <p:nvSpPr>
          <p:cNvPr id="7" name="Rectangle 6">
            <a:extLst>
              <a:ext uri="{FF2B5EF4-FFF2-40B4-BE49-F238E27FC236}">
                <a16:creationId xmlns:a16="http://schemas.microsoft.com/office/drawing/2014/main" id="{8D8A6922-8C8B-40C7-A5D2-0436562C01FD}"/>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solidFill>
                  <a:srgbClr val="00B050"/>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rgbClr val="00B050"/>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8" name="Rectangle 7">
            <a:extLst>
              <a:ext uri="{FF2B5EF4-FFF2-40B4-BE49-F238E27FC236}">
                <a16:creationId xmlns:a16="http://schemas.microsoft.com/office/drawing/2014/main" id="{E165DCD9-0517-45ED-8C7C-8D34595BC7BA}"/>
              </a:ext>
            </a:extLst>
          </p:cNvPr>
          <p:cNvSpPr/>
          <p:nvPr/>
        </p:nvSpPr>
        <p:spPr>
          <a:xfrm>
            <a:off x="2868568" y="4057233"/>
            <a:ext cx="3403277" cy="2800767"/>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JavaScript Statements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JavaScript Variables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JavaScript Events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JavaScript Functions</a:t>
            </a:r>
          </a:p>
          <a:p>
            <a:endParaRPr lang="en-US" dirty="0"/>
          </a:p>
          <a:p>
            <a:endParaRPr lang="en-US" dirty="0"/>
          </a:p>
        </p:txBody>
      </p:sp>
    </p:spTree>
    <p:extLst>
      <p:ext uri="{BB962C8B-B14F-4D97-AF65-F5344CB8AC3E}">
        <p14:creationId xmlns:p14="http://schemas.microsoft.com/office/powerpoint/2010/main" val="4051751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83830"/>
            <a:ext cx="2216262"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u="sng" dirty="0">
                <a:solidFill>
                  <a:schemeClr val="tx1"/>
                </a:solidFill>
                <a:latin typeface="Candara Light" panose="020E0502030303020204" pitchFamily="34" charset="0"/>
                <a:cs typeface="Calibri Light" panose="020F0302020204030204" pitchFamily="34" charset="0"/>
              </a:rPr>
              <a:t>PHP</a:t>
            </a:r>
            <a:endParaRPr lang="ko-KR" altLang="en-US" sz="3600" u="sng" dirty="0">
              <a:solidFill>
                <a:schemeClr val="tx1"/>
              </a:solidFill>
              <a:latin typeface="Candara Light" panose="020E0502030303020204" pitchFamily="34" charset="0"/>
              <a:cs typeface="Calibri Light" panose="020F030202020403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60694"/>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28585" y="1010442"/>
            <a:ext cx="10194744" cy="400110"/>
          </a:xfrm>
          <a:prstGeom prst="rect">
            <a:avLst/>
          </a:prstGeom>
          <a:noFill/>
        </p:spPr>
        <p:txBody>
          <a:bodyPr wrap="square" lIns="91440" tIns="45720" rIns="91440" bIns="45720">
            <a:spAutoFit/>
          </a:bodyPr>
          <a:lstStyle/>
          <a:p>
            <a:endParaRPr lang="en-US" sz="2000" dirty="0">
              <a:latin typeface="Century Gothic" panose="020B0502020202020204" pitchFamily="34" charset="0"/>
            </a:endParaRPr>
          </a:p>
        </p:txBody>
      </p:sp>
      <p:sp>
        <p:nvSpPr>
          <p:cNvPr id="3" name="Rectangle 2">
            <a:extLst>
              <a:ext uri="{FF2B5EF4-FFF2-40B4-BE49-F238E27FC236}">
                <a16:creationId xmlns:a16="http://schemas.microsoft.com/office/drawing/2014/main" id="{C347AAF5-14DA-41B9-8ABC-331A68232C25}"/>
              </a:ext>
            </a:extLst>
          </p:cNvPr>
          <p:cNvSpPr/>
          <p:nvPr/>
        </p:nvSpPr>
        <p:spPr>
          <a:xfrm>
            <a:off x="519178" y="1367620"/>
            <a:ext cx="11438360" cy="1938992"/>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The term PHP is an acronym for </a:t>
            </a:r>
            <a:r>
              <a:rPr lang="en-US" sz="2000" b="1" dirty="0">
                <a:solidFill>
                  <a:schemeClr val="accent4">
                    <a:lumMod val="75000"/>
                  </a:schemeClr>
                </a:solidFill>
                <a:latin typeface="Century Gothic" panose="020B0502020202020204" pitchFamily="34" charset="0"/>
              </a:rPr>
              <a:t>PHP: Hypertext Preprocessor</a:t>
            </a:r>
            <a:r>
              <a:rPr lang="en-US" sz="2000" dirty="0">
                <a:latin typeface="Century Gothic" panose="020B0502020202020204" pitchFamily="34" charset="0"/>
              </a:rPr>
              <a:t>.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is a server-side scripting language designed specifically for web development.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can be easily embedded in HTML files and HTML codes can also be written in a PHP file</a:t>
            </a:r>
            <a:endParaRPr lang="en-US" sz="6000" b="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7" name="Rectangle 6">
            <a:extLst>
              <a:ext uri="{FF2B5EF4-FFF2-40B4-BE49-F238E27FC236}">
                <a16:creationId xmlns:a16="http://schemas.microsoft.com/office/drawing/2014/main" id="{0F43F670-FB3E-4901-AB76-9EE71A3D8862}"/>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solidFill>
                  <a:schemeClr val="accent2"/>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chemeClr val="accent2"/>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8" name="Rectangle 7">
            <a:extLst>
              <a:ext uri="{FF2B5EF4-FFF2-40B4-BE49-F238E27FC236}">
                <a16:creationId xmlns:a16="http://schemas.microsoft.com/office/drawing/2014/main" id="{DB37B132-9197-441B-932C-9C76D39F9F6C}"/>
              </a:ext>
            </a:extLst>
          </p:cNvPr>
          <p:cNvSpPr/>
          <p:nvPr/>
        </p:nvSpPr>
        <p:spPr>
          <a:xfrm>
            <a:off x="2956492" y="4044009"/>
            <a:ext cx="4024601" cy="2862322"/>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PHP Variables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echo</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Data Types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Conditional Statements</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endParaRPr lang="en-US" sz="2000" dirty="0">
              <a:latin typeface="Century Gothic" panose="020B0502020202020204" pitchFamily="34" charset="0"/>
            </a:endParaRPr>
          </a:p>
        </p:txBody>
      </p:sp>
      <p:sp>
        <p:nvSpPr>
          <p:cNvPr id="9" name="Rectangle 8">
            <a:extLst>
              <a:ext uri="{FF2B5EF4-FFF2-40B4-BE49-F238E27FC236}">
                <a16:creationId xmlns:a16="http://schemas.microsoft.com/office/drawing/2014/main" id="{0DB90D19-404E-4863-8DF0-CC7BF82F367C}"/>
              </a:ext>
            </a:extLst>
          </p:cNvPr>
          <p:cNvSpPr/>
          <p:nvPr/>
        </p:nvSpPr>
        <p:spPr>
          <a:xfrm>
            <a:off x="7470461" y="4044009"/>
            <a:ext cx="3530094" cy="224676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PHP Form Handling</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Sessions</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Include</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PHP Post Method</a:t>
            </a:r>
          </a:p>
        </p:txBody>
      </p:sp>
    </p:spTree>
    <p:extLst>
      <p:ext uri="{BB962C8B-B14F-4D97-AF65-F5344CB8AC3E}">
        <p14:creationId xmlns:p14="http://schemas.microsoft.com/office/powerpoint/2010/main" val="94187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83830"/>
            <a:ext cx="2216262"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Century Gothic" panose="020B0502020202020204" pitchFamily="34" charset="0"/>
              </a:rPr>
              <a:t>   </a:t>
            </a:r>
            <a:r>
              <a:rPr lang="en-US" altLang="ko-KR" sz="3600" u="sng" dirty="0">
                <a:solidFill>
                  <a:schemeClr val="tx1"/>
                </a:solidFill>
                <a:latin typeface="Calibri Light" panose="020F0302020204030204" pitchFamily="34" charset="0"/>
                <a:cs typeface="Calibri Light" panose="020F0302020204030204" pitchFamily="34" charset="0"/>
              </a:rPr>
              <a:t>MySQL</a:t>
            </a:r>
            <a:endParaRPr lang="ko-KR" altLang="en-US" sz="3200" u="sng" dirty="0">
              <a:solidFill>
                <a:schemeClr val="tx1"/>
              </a:solidFill>
              <a:latin typeface="Calibri Light" panose="020F0302020204030204" pitchFamily="34" charset="0"/>
              <a:cs typeface="Calibri Light" panose="020F030202020403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60694"/>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28585" y="1010442"/>
            <a:ext cx="10194744" cy="400110"/>
          </a:xfrm>
          <a:prstGeom prst="rect">
            <a:avLst/>
          </a:prstGeom>
          <a:noFill/>
        </p:spPr>
        <p:txBody>
          <a:bodyPr wrap="square" lIns="91440" tIns="45720" rIns="91440" bIns="45720">
            <a:spAutoFit/>
          </a:bodyPr>
          <a:lstStyle/>
          <a:p>
            <a:endParaRPr lang="en-US" sz="2000" dirty="0">
              <a:latin typeface="Century Gothic" panose="020B0502020202020204" pitchFamily="34" charset="0"/>
            </a:endParaRPr>
          </a:p>
        </p:txBody>
      </p:sp>
      <p:sp>
        <p:nvSpPr>
          <p:cNvPr id="3" name="Rectangle 2">
            <a:extLst>
              <a:ext uri="{FF2B5EF4-FFF2-40B4-BE49-F238E27FC236}">
                <a16:creationId xmlns:a16="http://schemas.microsoft.com/office/drawing/2014/main" id="{C347AAF5-14DA-41B9-8ABC-331A68232C25}"/>
              </a:ext>
            </a:extLst>
          </p:cNvPr>
          <p:cNvSpPr/>
          <p:nvPr/>
        </p:nvSpPr>
        <p:spPr>
          <a:xfrm>
            <a:off x="519178" y="1367620"/>
            <a:ext cx="10664637" cy="1631216"/>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b="1" dirty="0">
                <a:solidFill>
                  <a:srgbClr val="00B050"/>
                </a:solidFill>
                <a:latin typeface="Century Gothic" panose="020B0502020202020204" pitchFamily="34" charset="0"/>
              </a:rPr>
              <a:t>MySQL</a:t>
            </a:r>
            <a:r>
              <a:rPr lang="en-US" sz="2000" dirty="0">
                <a:latin typeface="Century Gothic" panose="020B0502020202020204" pitchFamily="34" charset="0"/>
              </a:rPr>
              <a:t> server is a open-source relational database management system which is a major support for web based applications.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Databases and related tables are the main component of many websites and applications as the data is stored and exchanged over the web. </a:t>
            </a:r>
            <a:endParaRPr lang="en-US" sz="6600" b="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7" name="Rectangle 6">
            <a:extLst>
              <a:ext uri="{FF2B5EF4-FFF2-40B4-BE49-F238E27FC236}">
                <a16:creationId xmlns:a16="http://schemas.microsoft.com/office/drawing/2014/main" id="{F5641168-7D4A-498D-8F1B-4EEC5D48BE6D}"/>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8" name="Rectangle 7">
            <a:extLst>
              <a:ext uri="{FF2B5EF4-FFF2-40B4-BE49-F238E27FC236}">
                <a16:creationId xmlns:a16="http://schemas.microsoft.com/office/drawing/2014/main" id="{92D642A2-4210-49DA-84E3-A2DBFB1E3A7E}"/>
              </a:ext>
            </a:extLst>
          </p:cNvPr>
          <p:cNvSpPr/>
          <p:nvPr/>
        </p:nvSpPr>
        <p:spPr>
          <a:xfrm>
            <a:off x="2912530" y="4057233"/>
            <a:ext cx="3321215" cy="2800767"/>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MySQL Database</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MySQL Connect</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MySQL Insert Data</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MySQL Select Data</a:t>
            </a:r>
          </a:p>
          <a:p>
            <a:endParaRPr lang="en-US" dirty="0"/>
          </a:p>
          <a:p>
            <a:endParaRPr lang="en-US" dirty="0"/>
          </a:p>
        </p:txBody>
      </p:sp>
    </p:spTree>
    <p:extLst>
      <p:ext uri="{BB962C8B-B14F-4D97-AF65-F5344CB8AC3E}">
        <p14:creationId xmlns:p14="http://schemas.microsoft.com/office/powerpoint/2010/main" val="218016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83830"/>
            <a:ext cx="2216262"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Century Gothic" panose="020B0502020202020204" pitchFamily="34" charset="0"/>
              </a:rPr>
              <a:t>   </a:t>
            </a:r>
            <a:r>
              <a:rPr lang="en-US" altLang="ko-KR" sz="3600" u="sng" dirty="0">
                <a:solidFill>
                  <a:schemeClr val="tx1"/>
                </a:solidFill>
                <a:latin typeface="Candara Light" panose="020E0502030303020204" pitchFamily="34" charset="0"/>
              </a:rPr>
              <a:t>jQuery</a:t>
            </a:r>
            <a:endParaRPr lang="ko-KR" altLang="en-US" sz="3200" u="sng" dirty="0">
              <a:solidFill>
                <a:schemeClr val="tx1"/>
              </a:solidFill>
              <a:latin typeface="Candara Light" panose="020E050203030302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60694"/>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28585" y="1010442"/>
            <a:ext cx="10194744" cy="400110"/>
          </a:xfrm>
          <a:prstGeom prst="rect">
            <a:avLst/>
          </a:prstGeom>
          <a:noFill/>
        </p:spPr>
        <p:txBody>
          <a:bodyPr wrap="square" lIns="91440" tIns="45720" rIns="91440" bIns="45720">
            <a:spAutoFit/>
          </a:bodyPr>
          <a:lstStyle/>
          <a:p>
            <a:endParaRPr lang="en-US" sz="2000" dirty="0">
              <a:latin typeface="Century Gothic" panose="020B0502020202020204" pitchFamily="34" charset="0"/>
            </a:endParaRPr>
          </a:p>
        </p:txBody>
      </p:sp>
      <p:sp>
        <p:nvSpPr>
          <p:cNvPr id="3" name="Rectangle 2">
            <a:extLst>
              <a:ext uri="{FF2B5EF4-FFF2-40B4-BE49-F238E27FC236}">
                <a16:creationId xmlns:a16="http://schemas.microsoft.com/office/drawing/2014/main" id="{C347AAF5-14DA-41B9-8ABC-331A68232C25}"/>
              </a:ext>
            </a:extLst>
          </p:cNvPr>
          <p:cNvSpPr/>
          <p:nvPr/>
        </p:nvSpPr>
        <p:spPr>
          <a:xfrm>
            <a:off x="396086" y="881789"/>
            <a:ext cx="11420775" cy="2862322"/>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solidFill>
                  <a:schemeClr val="accent4">
                    <a:lumMod val="75000"/>
                  </a:schemeClr>
                </a:solidFill>
                <a:latin typeface="Century Gothic" panose="020B0502020202020204" pitchFamily="34" charset="0"/>
              </a:rPr>
              <a:t>jQuery </a:t>
            </a:r>
            <a:r>
              <a:rPr lang="en-US" sz="2000" dirty="0">
                <a:latin typeface="Century Gothic" panose="020B0502020202020204" pitchFamily="34" charset="0"/>
              </a:rPr>
              <a:t>is an open source JavaScript library that simplifies the interactions between an </a:t>
            </a:r>
            <a:r>
              <a:rPr lang="en-US" sz="2000" dirty="0">
                <a:solidFill>
                  <a:schemeClr val="accent1"/>
                </a:solidFill>
                <a:latin typeface="Century Gothic" panose="020B0502020202020204" pitchFamily="34" charset="0"/>
              </a:rPr>
              <a:t>HTML/CSS </a:t>
            </a:r>
            <a:r>
              <a:rPr lang="en-US" sz="2000" dirty="0">
                <a:latin typeface="Century Gothic" panose="020B0502020202020204" pitchFamily="34" charset="0"/>
              </a:rPr>
              <a:t>document, or more precisely the </a:t>
            </a:r>
            <a:r>
              <a:rPr lang="en-US" sz="2000" dirty="0">
                <a:solidFill>
                  <a:srgbClr val="00B050"/>
                </a:solidFill>
                <a:latin typeface="Century Gothic" panose="020B0502020202020204" pitchFamily="34" charset="0"/>
              </a:rPr>
              <a:t>Document Object Model (DOM), </a:t>
            </a:r>
            <a:r>
              <a:rPr lang="en-US" sz="2000" dirty="0">
                <a:latin typeface="Century Gothic" panose="020B0502020202020204" pitchFamily="34" charset="0"/>
              </a:rPr>
              <a:t>and </a:t>
            </a:r>
            <a:r>
              <a:rPr lang="en-US" sz="2000" dirty="0">
                <a:solidFill>
                  <a:srgbClr val="C00000"/>
                </a:solidFill>
                <a:latin typeface="Century Gothic" panose="020B0502020202020204" pitchFamily="34" charset="0"/>
              </a:rPr>
              <a:t>JavaScript</a:t>
            </a:r>
            <a:r>
              <a:rPr lang="en-US" sz="2000" dirty="0">
                <a:latin typeface="Century Gothic" panose="020B0502020202020204" pitchFamily="34" charset="0"/>
              </a:rPr>
              <a:t>.</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solidFill>
                  <a:schemeClr val="accent4">
                    <a:lumMod val="75000"/>
                  </a:schemeClr>
                </a:solidFill>
                <a:latin typeface="Century Gothic" panose="020B0502020202020204" pitchFamily="34" charset="0"/>
              </a:rPr>
              <a:t>jQuery</a:t>
            </a:r>
            <a:r>
              <a:rPr lang="en-US" sz="2000" dirty="0">
                <a:latin typeface="Century Gothic" panose="020B0502020202020204" pitchFamily="34" charset="0"/>
              </a:rPr>
              <a:t> greatly simplifies </a:t>
            </a:r>
            <a:r>
              <a:rPr lang="en-US" sz="2000" dirty="0">
                <a:solidFill>
                  <a:srgbClr val="C00000"/>
                </a:solidFill>
                <a:latin typeface="Century Gothic" panose="020B0502020202020204" pitchFamily="34" charset="0"/>
              </a:rPr>
              <a:t>JavaScript</a:t>
            </a:r>
            <a:r>
              <a:rPr lang="en-US" sz="2000" dirty="0">
                <a:latin typeface="Century Gothic" panose="020B0502020202020204" pitchFamily="34" charset="0"/>
              </a:rPr>
              <a:t> programming.</a:t>
            </a:r>
            <a:br>
              <a:rPr lang="en-US" sz="2000" dirty="0">
                <a:latin typeface="Century Gothic" panose="020B0502020202020204" pitchFamily="34" charset="0"/>
              </a:rPr>
            </a:b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Elaborating the terms, jQuery simplifies</a:t>
            </a:r>
            <a:r>
              <a:rPr lang="en-US" sz="2000" dirty="0">
                <a:solidFill>
                  <a:schemeClr val="accent1"/>
                </a:solidFill>
                <a:latin typeface="Century Gothic" panose="020B0502020202020204" pitchFamily="34" charset="0"/>
              </a:rPr>
              <a:t> HTML </a:t>
            </a:r>
            <a:r>
              <a:rPr lang="en-US" sz="2000" dirty="0">
                <a:latin typeface="Century Gothic" panose="020B0502020202020204" pitchFamily="34" charset="0"/>
              </a:rPr>
              <a:t>document traversing and manipulation, browser event handling,</a:t>
            </a:r>
            <a:r>
              <a:rPr lang="en-US" sz="2000" dirty="0">
                <a:solidFill>
                  <a:srgbClr val="00B050"/>
                </a:solidFill>
                <a:latin typeface="Century Gothic" panose="020B0502020202020204" pitchFamily="34" charset="0"/>
              </a:rPr>
              <a:t> DOM </a:t>
            </a:r>
            <a:r>
              <a:rPr lang="en-US" sz="2000" dirty="0">
                <a:latin typeface="Century Gothic" panose="020B0502020202020204" pitchFamily="34" charset="0"/>
              </a:rPr>
              <a:t>animations, </a:t>
            </a:r>
            <a:r>
              <a:rPr lang="en-US" sz="2000" dirty="0">
                <a:solidFill>
                  <a:srgbClr val="002060"/>
                </a:solidFill>
                <a:latin typeface="Century Gothic" panose="020B0502020202020204" pitchFamily="34" charset="0"/>
              </a:rPr>
              <a:t>Ajax</a:t>
            </a:r>
            <a:r>
              <a:rPr lang="en-US" sz="2000" dirty="0">
                <a:latin typeface="Century Gothic" panose="020B0502020202020204" pitchFamily="34" charset="0"/>
              </a:rPr>
              <a:t> interactions, and cross-browser </a:t>
            </a:r>
            <a:r>
              <a:rPr lang="en-US" sz="2000" dirty="0">
                <a:solidFill>
                  <a:srgbClr val="C00000"/>
                </a:solidFill>
                <a:latin typeface="Century Gothic" panose="020B0502020202020204" pitchFamily="34" charset="0"/>
              </a:rPr>
              <a:t>JavaScript</a:t>
            </a:r>
            <a:r>
              <a:rPr lang="en-US" sz="2000" dirty="0">
                <a:latin typeface="Century Gothic" panose="020B0502020202020204" pitchFamily="34" charset="0"/>
              </a:rPr>
              <a:t> development.</a:t>
            </a:r>
            <a:endParaRPr lang="en-US" sz="2000" b="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7" name="Rectangle 6">
            <a:extLst>
              <a:ext uri="{FF2B5EF4-FFF2-40B4-BE49-F238E27FC236}">
                <a16:creationId xmlns:a16="http://schemas.microsoft.com/office/drawing/2014/main" id="{2744F0FB-C7EA-43D0-995E-1AC49DD35875}"/>
              </a:ext>
            </a:extLst>
          </p:cNvPr>
          <p:cNvSpPr/>
          <p:nvPr/>
        </p:nvSpPr>
        <p:spPr>
          <a:xfrm>
            <a:off x="677440" y="3795622"/>
            <a:ext cx="2319866" cy="400110"/>
          </a:xfrm>
          <a:prstGeom prst="rect">
            <a:avLst/>
          </a:prstGeom>
          <a:noFill/>
        </p:spPr>
        <p:txBody>
          <a:bodyPr wrap="none" lIns="91440" tIns="45720" rIns="91440" bIns="45720">
            <a:spAutoFit/>
          </a:bodyPr>
          <a:lstStyle/>
          <a:p>
            <a:pPr algn="ctr"/>
            <a:r>
              <a:rPr lang="en-US" sz="2000" u="sng"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8" name="Rectangle 7">
            <a:extLst>
              <a:ext uri="{FF2B5EF4-FFF2-40B4-BE49-F238E27FC236}">
                <a16:creationId xmlns:a16="http://schemas.microsoft.com/office/drawing/2014/main" id="{CC0FE929-A7E4-43DD-924A-F195106801A9}"/>
              </a:ext>
            </a:extLst>
          </p:cNvPr>
          <p:cNvSpPr/>
          <p:nvPr/>
        </p:nvSpPr>
        <p:spPr>
          <a:xfrm>
            <a:off x="2774785" y="4308799"/>
            <a:ext cx="4681092" cy="2800767"/>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jQuery Syntax</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jQuery Selectors</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jQuery Event</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jQuery Effects - Hide and Show</a:t>
            </a:r>
          </a:p>
          <a:p>
            <a:endParaRPr lang="en-US" dirty="0"/>
          </a:p>
          <a:p>
            <a:endParaRPr lang="en-US" dirty="0"/>
          </a:p>
        </p:txBody>
      </p:sp>
    </p:spTree>
    <p:extLst>
      <p:ext uri="{BB962C8B-B14F-4D97-AF65-F5344CB8AC3E}">
        <p14:creationId xmlns:p14="http://schemas.microsoft.com/office/powerpoint/2010/main" val="3872084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raphic 27">
            <a:extLst>
              <a:ext uri="{FF2B5EF4-FFF2-40B4-BE49-F238E27FC236}">
                <a16:creationId xmlns:a16="http://schemas.microsoft.com/office/drawing/2014/main" id="{5EA8A940-53F5-4531-AC26-E00AE8EB8CDD}"/>
              </a:ext>
            </a:extLst>
          </p:cNvPr>
          <p:cNvSpPr/>
          <p:nvPr/>
        </p:nvSpPr>
        <p:spPr>
          <a:xfrm>
            <a:off x="0" y="83830"/>
            <a:ext cx="12192000" cy="6858000"/>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sp>
        <p:nvSpPr>
          <p:cNvPr id="25" name="Rounded Rectangle 9">
            <a:extLst>
              <a:ext uri="{FF2B5EF4-FFF2-40B4-BE49-F238E27FC236}">
                <a16:creationId xmlns:a16="http://schemas.microsoft.com/office/drawing/2014/main" id="{B5636E74-3853-4168-8BAB-00060DF8DAD6}"/>
              </a:ext>
            </a:extLst>
          </p:cNvPr>
          <p:cNvSpPr/>
          <p:nvPr/>
        </p:nvSpPr>
        <p:spPr>
          <a:xfrm>
            <a:off x="861046" y="83830"/>
            <a:ext cx="1767854" cy="616726"/>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Century Gothic" panose="020B0502020202020204" pitchFamily="34" charset="0"/>
              </a:rPr>
              <a:t>   </a:t>
            </a:r>
            <a:r>
              <a:rPr lang="en-US" altLang="ko-KR" sz="3600" u="sng" dirty="0">
                <a:solidFill>
                  <a:schemeClr val="tx1"/>
                </a:solidFill>
                <a:latin typeface="Candara Light" panose="020E0502030303020204" pitchFamily="34" charset="0"/>
              </a:rPr>
              <a:t>Ajax</a:t>
            </a:r>
            <a:endParaRPr lang="ko-KR" altLang="en-US" sz="3200" u="sng" dirty="0">
              <a:solidFill>
                <a:schemeClr val="tx1"/>
              </a:solidFill>
              <a:latin typeface="Candara Light" panose="020E0502030303020204" pitchFamily="34" charset="0"/>
            </a:endParaRPr>
          </a:p>
        </p:txBody>
      </p:sp>
      <p:sp>
        <p:nvSpPr>
          <p:cNvPr id="28" name="Rounded Rectangle 75">
            <a:extLst>
              <a:ext uri="{FF2B5EF4-FFF2-40B4-BE49-F238E27FC236}">
                <a16:creationId xmlns:a16="http://schemas.microsoft.com/office/drawing/2014/main" id="{FC41228B-673E-425B-98B9-8107171D1D60}"/>
              </a:ext>
            </a:extLst>
          </p:cNvPr>
          <p:cNvSpPr/>
          <p:nvPr/>
        </p:nvSpPr>
        <p:spPr>
          <a:xfrm rot="5400000">
            <a:off x="463964" y="-260694"/>
            <a:ext cx="426952" cy="135488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3F8E09C4-5761-4113-A105-03B201D60096}"/>
              </a:ext>
            </a:extLst>
          </p:cNvPr>
          <p:cNvSpPr/>
          <p:nvPr/>
        </p:nvSpPr>
        <p:spPr>
          <a:xfrm>
            <a:off x="628585" y="1010442"/>
            <a:ext cx="10194744" cy="400110"/>
          </a:xfrm>
          <a:prstGeom prst="rect">
            <a:avLst/>
          </a:prstGeom>
          <a:noFill/>
        </p:spPr>
        <p:txBody>
          <a:bodyPr wrap="square" lIns="91440" tIns="45720" rIns="91440" bIns="45720">
            <a:spAutoFit/>
          </a:bodyPr>
          <a:lstStyle/>
          <a:p>
            <a:endParaRPr lang="en-US" sz="2000" dirty="0">
              <a:latin typeface="Century Gothic" panose="020B0502020202020204" pitchFamily="34" charset="0"/>
            </a:endParaRPr>
          </a:p>
        </p:txBody>
      </p:sp>
      <p:sp>
        <p:nvSpPr>
          <p:cNvPr id="3" name="Rectangle 2">
            <a:extLst>
              <a:ext uri="{FF2B5EF4-FFF2-40B4-BE49-F238E27FC236}">
                <a16:creationId xmlns:a16="http://schemas.microsoft.com/office/drawing/2014/main" id="{C347AAF5-14DA-41B9-8ABC-331A68232C25}"/>
              </a:ext>
            </a:extLst>
          </p:cNvPr>
          <p:cNvSpPr/>
          <p:nvPr/>
        </p:nvSpPr>
        <p:spPr>
          <a:xfrm>
            <a:off x="457633" y="1210497"/>
            <a:ext cx="10194744" cy="132343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solidFill>
                  <a:srgbClr val="002060"/>
                </a:solidFill>
                <a:latin typeface="Century Gothic" panose="020B0502020202020204" pitchFamily="34" charset="0"/>
              </a:rPr>
              <a:t>Ajax</a:t>
            </a:r>
            <a:r>
              <a:rPr lang="en-US" sz="2000" dirty="0">
                <a:latin typeface="Century Gothic" panose="020B0502020202020204" pitchFamily="34" charset="0"/>
              </a:rPr>
              <a:t> is an acronym for Asynchronous </a:t>
            </a:r>
            <a:r>
              <a:rPr lang="en-US" sz="2000" dirty="0">
                <a:solidFill>
                  <a:srgbClr val="C00000"/>
                </a:solidFill>
                <a:latin typeface="Century Gothic" panose="020B0502020202020204" pitchFamily="34" charset="0"/>
              </a:rPr>
              <a:t>JavaScript</a:t>
            </a:r>
            <a:r>
              <a:rPr lang="en-US" sz="2000" dirty="0">
                <a:latin typeface="Century Gothic" panose="020B0502020202020204" pitchFamily="34" charset="0"/>
              </a:rPr>
              <a:t> and </a:t>
            </a:r>
            <a:r>
              <a:rPr lang="en-US" sz="2000" dirty="0">
                <a:solidFill>
                  <a:srgbClr val="00B050"/>
                </a:solidFill>
                <a:latin typeface="Century Gothic" panose="020B0502020202020204" pitchFamily="34" charset="0"/>
              </a:rPr>
              <a:t>XML</a:t>
            </a:r>
            <a:r>
              <a:rPr lang="en-US" sz="2000" dirty="0">
                <a:latin typeface="Century Gothic" panose="020B0502020202020204" pitchFamily="34" charset="0"/>
              </a:rPr>
              <a:t>. </a:t>
            </a:r>
          </a:p>
          <a:p>
            <a:pPr marL="342900" indent="-34290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It is used to communicate with the server without refreshing the web page and thus increasing the user experience and better performance.</a:t>
            </a:r>
            <a:endParaRPr lang="en-US" sz="8000" b="0"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7" name="Rectangle 6">
            <a:extLst>
              <a:ext uri="{FF2B5EF4-FFF2-40B4-BE49-F238E27FC236}">
                <a16:creationId xmlns:a16="http://schemas.microsoft.com/office/drawing/2014/main" id="{33238B4C-8A16-43FE-A909-87E97E9DD6EA}"/>
              </a:ext>
            </a:extLst>
          </p:cNvPr>
          <p:cNvSpPr/>
          <p:nvPr/>
        </p:nvSpPr>
        <p:spPr>
          <a:xfrm>
            <a:off x="777303" y="3534756"/>
            <a:ext cx="2319866" cy="400110"/>
          </a:xfrm>
          <a:prstGeom prst="rect">
            <a:avLst/>
          </a:prstGeom>
          <a:noFill/>
        </p:spPr>
        <p:txBody>
          <a:bodyPr wrap="none" lIns="91440" tIns="45720" rIns="91440" bIns="45720">
            <a:spAutoFit/>
          </a:bodyPr>
          <a:lstStyle/>
          <a:p>
            <a:pPr algn="ctr"/>
            <a:r>
              <a:rPr lang="en-US" sz="2000" u="sng" dirty="0">
                <a:ln w="0"/>
                <a:effectLst>
                  <a:outerShdw blurRad="38100" dist="19050" dir="2700000" algn="tl" rotWithShape="0">
                    <a:schemeClr val="dk1">
                      <a:alpha val="40000"/>
                    </a:schemeClr>
                  </a:outerShdw>
                </a:effectLst>
                <a:latin typeface="Century Gothic" panose="020B0502020202020204" pitchFamily="34" charset="0"/>
              </a:rPr>
              <a:t>Concepts Used :-</a:t>
            </a:r>
            <a:endParaRPr lang="en-US" sz="2000" b="0" u="sng"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
        <p:nvSpPr>
          <p:cNvPr id="8" name="Rectangle 7">
            <a:extLst>
              <a:ext uri="{FF2B5EF4-FFF2-40B4-BE49-F238E27FC236}">
                <a16:creationId xmlns:a16="http://schemas.microsoft.com/office/drawing/2014/main" id="{681AB98F-B2EB-4327-9DC1-99E3F97E0A20}"/>
              </a:ext>
            </a:extLst>
          </p:cNvPr>
          <p:cNvSpPr/>
          <p:nvPr/>
        </p:nvSpPr>
        <p:spPr>
          <a:xfrm>
            <a:off x="2800022" y="4365010"/>
            <a:ext cx="6591955" cy="2492990"/>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US" sz="2000" dirty="0">
                <a:latin typeface="Century Gothic" panose="020B0502020202020204" pitchFamily="34" charset="0"/>
              </a:rPr>
              <a:t>AJAX - The XML Http Request Object</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AJAX - Send a Request To a Server</a:t>
            </a:r>
          </a:p>
          <a:p>
            <a:pPr marL="285750" indent="-285750">
              <a:buFont typeface="Arial" panose="020B0604020202020204" pitchFamily="34" charset="0"/>
              <a:buChar char="•"/>
            </a:pPr>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AJAX - Server Response</a:t>
            </a:r>
          </a:p>
          <a:p>
            <a:pPr marL="285750" indent="-285750">
              <a:buFont typeface="Arial" panose="020B0604020202020204" pitchFamily="34" charset="0"/>
              <a:buChar char="•"/>
            </a:pPr>
            <a:endParaRPr lang="en-US" sz="2000" dirty="0">
              <a:latin typeface="Century Gothic" panose="020B0502020202020204" pitchFamily="34" charset="0"/>
            </a:endParaRPr>
          </a:p>
          <a:p>
            <a:endParaRPr lang="en-US" dirty="0"/>
          </a:p>
          <a:p>
            <a:endParaRPr lang="en-US" dirty="0"/>
          </a:p>
        </p:txBody>
      </p:sp>
    </p:spTree>
    <p:extLst>
      <p:ext uri="{BB962C8B-B14F-4D97-AF65-F5344CB8AC3E}">
        <p14:creationId xmlns:p14="http://schemas.microsoft.com/office/powerpoint/2010/main" val="55190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789760AD-85CD-4023-B4DC-C69B4F6E6307}"/>
              </a:ext>
            </a:extLst>
          </p:cNvPr>
          <p:cNvGrpSpPr/>
          <p:nvPr/>
        </p:nvGrpSpPr>
        <p:grpSpPr>
          <a:xfrm>
            <a:off x="807906" y="3315573"/>
            <a:ext cx="897023" cy="1150273"/>
            <a:chOff x="899593" y="1806235"/>
            <a:chExt cx="897023" cy="1150273"/>
          </a:xfrm>
        </p:grpSpPr>
        <p:sp>
          <p:nvSpPr>
            <p:cNvPr id="34" name="Rounded Rectangle 2">
              <a:extLst>
                <a:ext uri="{FF2B5EF4-FFF2-40B4-BE49-F238E27FC236}">
                  <a16:creationId xmlns:a16="http://schemas.microsoft.com/office/drawing/2014/main" id="{95E6C223-185F-4938-A3CF-7F83EEB78463}"/>
                </a:ext>
              </a:extLst>
            </p:cNvPr>
            <p:cNvSpPr/>
            <p:nvPr/>
          </p:nvSpPr>
          <p:spPr>
            <a:xfrm rot="8100000">
              <a:off x="899602" y="2059490"/>
              <a:ext cx="897014" cy="897018"/>
            </a:xfrm>
            <a:prstGeom prst="roundRect">
              <a:avLst>
                <a:gd name="adj" fmla="val 9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5" name="Rounded Rectangle 3">
              <a:extLst>
                <a:ext uri="{FF2B5EF4-FFF2-40B4-BE49-F238E27FC236}">
                  <a16:creationId xmlns:a16="http://schemas.microsoft.com/office/drawing/2014/main" id="{2440CE40-F956-4216-AFB4-33ADCB35AB15}"/>
                </a:ext>
              </a:extLst>
            </p:cNvPr>
            <p:cNvSpPr/>
            <p:nvPr/>
          </p:nvSpPr>
          <p:spPr>
            <a:xfrm rot="8100000">
              <a:off x="899593" y="1806235"/>
              <a:ext cx="897014" cy="897017"/>
            </a:xfrm>
            <a:prstGeom prst="roundRect">
              <a:avLst>
                <a:gd name="adj" fmla="val 9009"/>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36" name="Group 35">
            <a:extLst>
              <a:ext uri="{FF2B5EF4-FFF2-40B4-BE49-F238E27FC236}">
                <a16:creationId xmlns:a16="http://schemas.microsoft.com/office/drawing/2014/main" id="{E9168AE1-9C92-4CDE-9C18-8D7B512B56E6}"/>
              </a:ext>
            </a:extLst>
          </p:cNvPr>
          <p:cNvGrpSpPr/>
          <p:nvPr/>
        </p:nvGrpSpPr>
        <p:grpSpPr>
          <a:xfrm>
            <a:off x="3270052" y="1401520"/>
            <a:ext cx="897020" cy="1150273"/>
            <a:chOff x="2493539" y="1806234"/>
            <a:chExt cx="897020" cy="1150273"/>
          </a:xfrm>
        </p:grpSpPr>
        <p:sp>
          <p:nvSpPr>
            <p:cNvPr id="37" name="Rounded Rectangle 5">
              <a:extLst>
                <a:ext uri="{FF2B5EF4-FFF2-40B4-BE49-F238E27FC236}">
                  <a16:creationId xmlns:a16="http://schemas.microsoft.com/office/drawing/2014/main" id="{A45F1428-C90E-45D9-96D0-89353BAA417B}"/>
                </a:ext>
              </a:extLst>
            </p:cNvPr>
            <p:cNvSpPr/>
            <p:nvPr/>
          </p:nvSpPr>
          <p:spPr>
            <a:xfrm rot="18900000">
              <a:off x="2493539" y="1806234"/>
              <a:ext cx="897013" cy="897018"/>
            </a:xfrm>
            <a:prstGeom prst="roundRect">
              <a:avLst>
                <a:gd name="adj" fmla="val 9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Rounded Rectangle 6">
              <a:extLst>
                <a:ext uri="{FF2B5EF4-FFF2-40B4-BE49-F238E27FC236}">
                  <a16:creationId xmlns:a16="http://schemas.microsoft.com/office/drawing/2014/main" id="{8A0A2388-D74C-4ADD-BAD1-18A91AA79CC4}"/>
                </a:ext>
              </a:extLst>
            </p:cNvPr>
            <p:cNvSpPr/>
            <p:nvPr/>
          </p:nvSpPr>
          <p:spPr>
            <a:xfrm rot="18900000">
              <a:off x="2493546" y="2059490"/>
              <a:ext cx="897013" cy="897017"/>
            </a:xfrm>
            <a:prstGeom prst="roundRect">
              <a:avLst>
                <a:gd name="adj" fmla="val 9009"/>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39" name="Group 38">
            <a:extLst>
              <a:ext uri="{FF2B5EF4-FFF2-40B4-BE49-F238E27FC236}">
                <a16:creationId xmlns:a16="http://schemas.microsoft.com/office/drawing/2014/main" id="{2FAB5090-EFC4-40D6-9F27-30A609B89DB8}"/>
              </a:ext>
            </a:extLst>
          </p:cNvPr>
          <p:cNvGrpSpPr/>
          <p:nvPr/>
        </p:nvGrpSpPr>
        <p:grpSpPr>
          <a:xfrm>
            <a:off x="8189906" y="1459947"/>
            <a:ext cx="897027" cy="1150270"/>
            <a:chOff x="5681430" y="1806237"/>
            <a:chExt cx="897027" cy="1150270"/>
          </a:xfrm>
        </p:grpSpPr>
        <p:sp>
          <p:nvSpPr>
            <p:cNvPr id="40" name="Rounded Rectangle 8">
              <a:extLst>
                <a:ext uri="{FF2B5EF4-FFF2-40B4-BE49-F238E27FC236}">
                  <a16:creationId xmlns:a16="http://schemas.microsoft.com/office/drawing/2014/main" id="{99766325-7BF6-43C3-8165-B1DF2264FD30}"/>
                </a:ext>
              </a:extLst>
            </p:cNvPr>
            <p:cNvSpPr/>
            <p:nvPr/>
          </p:nvSpPr>
          <p:spPr>
            <a:xfrm rot="2700000" flipH="1">
              <a:off x="5681441" y="1806235"/>
              <a:ext cx="897014" cy="897018"/>
            </a:xfrm>
            <a:prstGeom prst="roundRect">
              <a:avLst>
                <a:gd name="adj" fmla="val 9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1" name="Rounded Rectangle 9">
              <a:extLst>
                <a:ext uri="{FF2B5EF4-FFF2-40B4-BE49-F238E27FC236}">
                  <a16:creationId xmlns:a16="http://schemas.microsoft.com/office/drawing/2014/main" id="{08C6DD1B-7E12-4195-AA80-E53042A1747A}"/>
                </a:ext>
              </a:extLst>
            </p:cNvPr>
            <p:cNvSpPr/>
            <p:nvPr/>
          </p:nvSpPr>
          <p:spPr>
            <a:xfrm rot="2700000" flipH="1">
              <a:off x="5681432" y="2059491"/>
              <a:ext cx="897014" cy="897017"/>
            </a:xfrm>
            <a:prstGeom prst="roundRect">
              <a:avLst>
                <a:gd name="adj" fmla="val 9009"/>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42" name="Group 41">
            <a:extLst>
              <a:ext uri="{FF2B5EF4-FFF2-40B4-BE49-F238E27FC236}">
                <a16:creationId xmlns:a16="http://schemas.microsoft.com/office/drawing/2014/main" id="{1FF67A1E-8349-49E3-B5DF-3F2D4C7893A2}"/>
              </a:ext>
            </a:extLst>
          </p:cNvPr>
          <p:cNvGrpSpPr/>
          <p:nvPr/>
        </p:nvGrpSpPr>
        <p:grpSpPr>
          <a:xfrm>
            <a:off x="10820949" y="3269233"/>
            <a:ext cx="897026" cy="1150272"/>
            <a:chOff x="7275374" y="1806237"/>
            <a:chExt cx="897026" cy="1150272"/>
          </a:xfrm>
        </p:grpSpPr>
        <p:sp>
          <p:nvSpPr>
            <p:cNvPr id="43" name="Rounded Rectangle 11">
              <a:extLst>
                <a:ext uri="{FF2B5EF4-FFF2-40B4-BE49-F238E27FC236}">
                  <a16:creationId xmlns:a16="http://schemas.microsoft.com/office/drawing/2014/main" id="{91387CBA-2C66-4EF3-8BEA-6341E701F5CD}"/>
                </a:ext>
              </a:extLst>
            </p:cNvPr>
            <p:cNvSpPr/>
            <p:nvPr/>
          </p:nvSpPr>
          <p:spPr>
            <a:xfrm rot="13500000" flipH="1">
              <a:off x="7275376" y="2059492"/>
              <a:ext cx="897015" cy="897019"/>
            </a:xfrm>
            <a:prstGeom prst="roundRect">
              <a:avLst>
                <a:gd name="adj" fmla="val 9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4" name="Rounded Rectangle 12">
              <a:extLst>
                <a:ext uri="{FF2B5EF4-FFF2-40B4-BE49-F238E27FC236}">
                  <a16:creationId xmlns:a16="http://schemas.microsoft.com/office/drawing/2014/main" id="{72EC3A3A-BD88-492E-A155-F7F3BD9930EA}"/>
                </a:ext>
              </a:extLst>
            </p:cNvPr>
            <p:cNvSpPr/>
            <p:nvPr/>
          </p:nvSpPr>
          <p:spPr>
            <a:xfrm rot="13500000" flipH="1">
              <a:off x="7275384" y="1806236"/>
              <a:ext cx="897015" cy="897017"/>
            </a:xfrm>
            <a:prstGeom prst="roundRect">
              <a:avLst>
                <a:gd name="adj" fmla="val 9009"/>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45" name="Group 44">
            <a:extLst>
              <a:ext uri="{FF2B5EF4-FFF2-40B4-BE49-F238E27FC236}">
                <a16:creationId xmlns:a16="http://schemas.microsoft.com/office/drawing/2014/main" id="{5581A479-5B66-4FE4-9235-CDFEA1CE2366}"/>
              </a:ext>
            </a:extLst>
          </p:cNvPr>
          <p:cNvGrpSpPr/>
          <p:nvPr/>
        </p:nvGrpSpPr>
        <p:grpSpPr>
          <a:xfrm>
            <a:off x="5716584" y="3361491"/>
            <a:ext cx="897028" cy="1150273"/>
            <a:chOff x="4087480" y="1806236"/>
            <a:chExt cx="897028" cy="1150273"/>
          </a:xfrm>
        </p:grpSpPr>
        <p:sp>
          <p:nvSpPr>
            <p:cNvPr id="46" name="Rounded Rectangle 14">
              <a:extLst>
                <a:ext uri="{FF2B5EF4-FFF2-40B4-BE49-F238E27FC236}">
                  <a16:creationId xmlns:a16="http://schemas.microsoft.com/office/drawing/2014/main" id="{14474DF3-D232-441D-BF3E-47448514FD94}"/>
                </a:ext>
              </a:extLst>
            </p:cNvPr>
            <p:cNvSpPr/>
            <p:nvPr/>
          </p:nvSpPr>
          <p:spPr>
            <a:xfrm rot="13500000" flipH="1">
              <a:off x="4087482" y="2059491"/>
              <a:ext cx="897016" cy="897020"/>
            </a:xfrm>
            <a:prstGeom prst="roundRect">
              <a:avLst>
                <a:gd name="adj" fmla="val 90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47" name="Rounded Rectangle 15">
              <a:extLst>
                <a:ext uri="{FF2B5EF4-FFF2-40B4-BE49-F238E27FC236}">
                  <a16:creationId xmlns:a16="http://schemas.microsoft.com/office/drawing/2014/main" id="{D0F66308-5BDD-439F-A6B7-9163215A01AD}"/>
                </a:ext>
              </a:extLst>
            </p:cNvPr>
            <p:cNvSpPr/>
            <p:nvPr/>
          </p:nvSpPr>
          <p:spPr>
            <a:xfrm rot="13500000" flipH="1">
              <a:off x="4087491" y="1806235"/>
              <a:ext cx="897016" cy="897018"/>
            </a:xfrm>
            <a:prstGeom prst="roundRect">
              <a:avLst>
                <a:gd name="adj" fmla="val 9009"/>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grpSp>
      <p:sp>
        <p:nvSpPr>
          <p:cNvPr id="64" name="Teardrop 1">
            <a:extLst>
              <a:ext uri="{FF2B5EF4-FFF2-40B4-BE49-F238E27FC236}">
                <a16:creationId xmlns:a16="http://schemas.microsoft.com/office/drawing/2014/main" id="{BF7A200E-9DDE-4DE2-9302-6D9C84DD0BC6}"/>
              </a:ext>
            </a:extLst>
          </p:cNvPr>
          <p:cNvSpPr/>
          <p:nvPr/>
        </p:nvSpPr>
        <p:spPr>
          <a:xfrm rot="18805991">
            <a:off x="8435970" y="1991945"/>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66" name="Rectangle 9">
            <a:extLst>
              <a:ext uri="{FF2B5EF4-FFF2-40B4-BE49-F238E27FC236}">
                <a16:creationId xmlns:a16="http://schemas.microsoft.com/office/drawing/2014/main" id="{25E8F711-44ED-4282-9853-1737BFBE6486}"/>
              </a:ext>
            </a:extLst>
          </p:cNvPr>
          <p:cNvSpPr/>
          <p:nvPr/>
        </p:nvSpPr>
        <p:spPr>
          <a:xfrm>
            <a:off x="1070522" y="3567314"/>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67" name="Block Arc 25">
            <a:extLst>
              <a:ext uri="{FF2B5EF4-FFF2-40B4-BE49-F238E27FC236}">
                <a16:creationId xmlns:a16="http://schemas.microsoft.com/office/drawing/2014/main" id="{7A4001C4-1F14-4720-A97F-4335B1C36D87}"/>
              </a:ext>
            </a:extLst>
          </p:cNvPr>
          <p:cNvSpPr>
            <a:spLocks noChangeAspect="1"/>
          </p:cNvSpPr>
          <p:nvPr/>
        </p:nvSpPr>
        <p:spPr>
          <a:xfrm>
            <a:off x="11127568" y="3482175"/>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bg1"/>
              </a:solidFill>
            </a:endParaRPr>
          </a:p>
        </p:txBody>
      </p:sp>
      <p:sp>
        <p:nvSpPr>
          <p:cNvPr id="69" name="Round Same Side Corner Rectangle 8">
            <a:extLst>
              <a:ext uri="{FF2B5EF4-FFF2-40B4-BE49-F238E27FC236}">
                <a16:creationId xmlns:a16="http://schemas.microsoft.com/office/drawing/2014/main" id="{66C6F9B1-B80B-4534-B025-CFBBDD6636F3}"/>
              </a:ext>
            </a:extLst>
          </p:cNvPr>
          <p:cNvSpPr/>
          <p:nvPr/>
        </p:nvSpPr>
        <p:spPr>
          <a:xfrm>
            <a:off x="3507931" y="1838838"/>
            <a:ext cx="411278" cy="418494"/>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19">
            <a:extLst>
              <a:ext uri="{FF2B5EF4-FFF2-40B4-BE49-F238E27FC236}">
                <a16:creationId xmlns:a16="http://schemas.microsoft.com/office/drawing/2014/main" id="{1A77E501-8291-4A4F-8AF0-64A707DA73D5}"/>
              </a:ext>
            </a:extLst>
          </p:cNvPr>
          <p:cNvSpPr>
            <a:spLocks noChangeAspect="1"/>
          </p:cNvSpPr>
          <p:nvPr/>
        </p:nvSpPr>
        <p:spPr>
          <a:xfrm rot="16080000">
            <a:off x="144041" y="5113095"/>
            <a:ext cx="1765747" cy="1666963"/>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Freeform 119">
            <a:extLst>
              <a:ext uri="{FF2B5EF4-FFF2-40B4-BE49-F238E27FC236}">
                <a16:creationId xmlns:a16="http://schemas.microsoft.com/office/drawing/2014/main" id="{0AFEE433-769D-4F1D-8234-1E84923ED0E4}"/>
              </a:ext>
            </a:extLst>
          </p:cNvPr>
          <p:cNvSpPr/>
          <p:nvPr/>
        </p:nvSpPr>
        <p:spPr>
          <a:xfrm rot="15392080">
            <a:off x="219723" y="5021145"/>
            <a:ext cx="1809602" cy="1738344"/>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Rectangle 72">
            <a:extLst>
              <a:ext uri="{FF2B5EF4-FFF2-40B4-BE49-F238E27FC236}">
                <a16:creationId xmlns:a16="http://schemas.microsoft.com/office/drawing/2014/main" id="{CCC78306-AF6A-4FAC-857D-697585AB8307}"/>
              </a:ext>
            </a:extLst>
          </p:cNvPr>
          <p:cNvSpPr/>
          <p:nvPr/>
        </p:nvSpPr>
        <p:spPr>
          <a:xfrm>
            <a:off x="507605" y="5487378"/>
            <a:ext cx="1624355" cy="923330"/>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Candara Light" panose="020E0502030303020204" pitchFamily="34" charset="0"/>
              </a:rPr>
              <a:t>ALL FACILITIES</a:t>
            </a:r>
          </a:p>
          <a:p>
            <a:pPr algn="ctr"/>
            <a:r>
              <a:rPr lang="en-US" b="0" cap="none" spc="0" dirty="0">
                <a:ln w="0"/>
                <a:effectLst>
                  <a:outerShdw blurRad="38100" dist="19050" dir="2700000" algn="tl" rotWithShape="0">
                    <a:schemeClr val="dk1">
                      <a:alpha val="40000"/>
                    </a:schemeClr>
                  </a:outerShdw>
                </a:effectLst>
                <a:latin typeface="Candara Light" panose="020E0502030303020204" pitchFamily="34" charset="0"/>
              </a:rPr>
              <a:t>UNDER ONE </a:t>
            </a:r>
          </a:p>
          <a:p>
            <a:pPr algn="ctr"/>
            <a:r>
              <a:rPr lang="en-US" dirty="0">
                <a:ln w="0"/>
                <a:effectLst>
                  <a:outerShdw blurRad="38100" dist="19050" dir="2700000" algn="tl" rotWithShape="0">
                    <a:schemeClr val="dk1">
                      <a:alpha val="40000"/>
                    </a:schemeClr>
                  </a:outerShdw>
                </a:effectLst>
                <a:latin typeface="Candara Light" panose="020E0502030303020204" pitchFamily="34" charset="0"/>
              </a:rPr>
              <a:t>ROOF</a:t>
            </a:r>
            <a:endParaRPr lang="en-US" b="0" cap="none" spc="0" dirty="0">
              <a:ln w="0"/>
              <a:effectLst>
                <a:outerShdw blurRad="38100" dist="19050" dir="2700000" algn="tl" rotWithShape="0">
                  <a:schemeClr val="dk1">
                    <a:alpha val="40000"/>
                  </a:schemeClr>
                </a:outerShdw>
              </a:effectLst>
              <a:latin typeface="Candara Light" panose="020E0502030303020204" pitchFamily="34" charset="0"/>
            </a:endParaRPr>
          </a:p>
        </p:txBody>
      </p:sp>
      <p:sp>
        <p:nvSpPr>
          <p:cNvPr id="80" name="Freeform 119">
            <a:extLst>
              <a:ext uri="{FF2B5EF4-FFF2-40B4-BE49-F238E27FC236}">
                <a16:creationId xmlns:a16="http://schemas.microsoft.com/office/drawing/2014/main" id="{408D31E1-7BD1-49C8-8BCB-AC6DDD679E1B}"/>
              </a:ext>
            </a:extLst>
          </p:cNvPr>
          <p:cNvSpPr>
            <a:spLocks noChangeAspect="1"/>
          </p:cNvSpPr>
          <p:nvPr/>
        </p:nvSpPr>
        <p:spPr>
          <a:xfrm rot="16080000">
            <a:off x="2574464" y="3056155"/>
            <a:ext cx="1765747" cy="1666963"/>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Freeform 119">
            <a:extLst>
              <a:ext uri="{FF2B5EF4-FFF2-40B4-BE49-F238E27FC236}">
                <a16:creationId xmlns:a16="http://schemas.microsoft.com/office/drawing/2014/main" id="{446B0120-0586-4796-A588-8B770F72D49D}"/>
              </a:ext>
            </a:extLst>
          </p:cNvPr>
          <p:cNvSpPr/>
          <p:nvPr/>
        </p:nvSpPr>
        <p:spPr>
          <a:xfrm rot="15392080">
            <a:off x="2645017" y="2970707"/>
            <a:ext cx="1725829" cy="1661715"/>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Rectangle 81">
            <a:extLst>
              <a:ext uri="{FF2B5EF4-FFF2-40B4-BE49-F238E27FC236}">
                <a16:creationId xmlns:a16="http://schemas.microsoft.com/office/drawing/2014/main" id="{9A9493D5-7646-4D92-9757-2BAFBB532179}"/>
              </a:ext>
            </a:extLst>
          </p:cNvPr>
          <p:cNvSpPr/>
          <p:nvPr/>
        </p:nvSpPr>
        <p:spPr>
          <a:xfrm>
            <a:off x="3001584" y="3441937"/>
            <a:ext cx="1156215" cy="646331"/>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Candara Light" panose="020E0502030303020204" pitchFamily="34" charset="0"/>
              </a:rPr>
              <a:t>USER</a:t>
            </a:r>
          </a:p>
          <a:p>
            <a:pPr algn="ctr"/>
            <a:r>
              <a:rPr lang="en-US" b="0" cap="none" spc="0" dirty="0">
                <a:ln w="0"/>
                <a:effectLst>
                  <a:outerShdw blurRad="38100" dist="19050" dir="2700000" algn="tl" rotWithShape="0">
                    <a:schemeClr val="dk1">
                      <a:alpha val="40000"/>
                    </a:schemeClr>
                  </a:outerShdw>
                </a:effectLst>
                <a:latin typeface="Candara Light" panose="020E0502030303020204" pitchFamily="34" charset="0"/>
              </a:rPr>
              <a:t>FRIENDLY</a:t>
            </a:r>
          </a:p>
        </p:txBody>
      </p:sp>
      <p:sp>
        <p:nvSpPr>
          <p:cNvPr id="83" name="Freeform 119">
            <a:extLst>
              <a:ext uri="{FF2B5EF4-FFF2-40B4-BE49-F238E27FC236}">
                <a16:creationId xmlns:a16="http://schemas.microsoft.com/office/drawing/2014/main" id="{E3D0B457-7AB2-4ABD-BE69-A15E25596831}"/>
              </a:ext>
            </a:extLst>
          </p:cNvPr>
          <p:cNvSpPr>
            <a:spLocks noChangeAspect="1"/>
          </p:cNvSpPr>
          <p:nvPr/>
        </p:nvSpPr>
        <p:spPr>
          <a:xfrm rot="16080000">
            <a:off x="5020331" y="5146266"/>
            <a:ext cx="1765747" cy="1666963"/>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4" name="Freeform 119">
            <a:extLst>
              <a:ext uri="{FF2B5EF4-FFF2-40B4-BE49-F238E27FC236}">
                <a16:creationId xmlns:a16="http://schemas.microsoft.com/office/drawing/2014/main" id="{445621AF-291F-4C28-BFBB-43BFCA9E1FF2}"/>
              </a:ext>
            </a:extLst>
          </p:cNvPr>
          <p:cNvSpPr/>
          <p:nvPr/>
        </p:nvSpPr>
        <p:spPr>
          <a:xfrm rot="15392080">
            <a:off x="5090884" y="5060818"/>
            <a:ext cx="1725829" cy="1661715"/>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5" name="Rectangle 84">
            <a:extLst>
              <a:ext uri="{FF2B5EF4-FFF2-40B4-BE49-F238E27FC236}">
                <a16:creationId xmlns:a16="http://schemas.microsoft.com/office/drawing/2014/main" id="{FB49A304-8B0A-445D-95AA-33C70193D080}"/>
              </a:ext>
            </a:extLst>
          </p:cNvPr>
          <p:cNvSpPr/>
          <p:nvPr/>
        </p:nvSpPr>
        <p:spPr>
          <a:xfrm>
            <a:off x="5480379" y="5532048"/>
            <a:ext cx="1090362" cy="646331"/>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Candara Light" panose="020E0502030303020204" pitchFamily="34" charset="0"/>
              </a:rPr>
              <a:t>Doorstep</a:t>
            </a:r>
          </a:p>
          <a:p>
            <a:pPr algn="ctr"/>
            <a:r>
              <a:rPr lang="en-US" b="0" cap="none" spc="0" dirty="0">
                <a:ln w="0"/>
                <a:effectLst>
                  <a:outerShdw blurRad="38100" dist="19050" dir="2700000" algn="tl" rotWithShape="0">
                    <a:schemeClr val="dk1">
                      <a:alpha val="40000"/>
                    </a:schemeClr>
                  </a:outerShdw>
                </a:effectLst>
                <a:latin typeface="Candara Light" panose="020E0502030303020204" pitchFamily="34" charset="0"/>
              </a:rPr>
              <a:t>Pick-up</a:t>
            </a:r>
          </a:p>
        </p:txBody>
      </p:sp>
      <p:sp>
        <p:nvSpPr>
          <p:cNvPr id="86" name="Freeform 119">
            <a:extLst>
              <a:ext uri="{FF2B5EF4-FFF2-40B4-BE49-F238E27FC236}">
                <a16:creationId xmlns:a16="http://schemas.microsoft.com/office/drawing/2014/main" id="{CF3421DA-B7D9-44A5-BBE3-CBF3700C16B7}"/>
              </a:ext>
            </a:extLst>
          </p:cNvPr>
          <p:cNvSpPr>
            <a:spLocks noChangeAspect="1"/>
          </p:cNvSpPr>
          <p:nvPr/>
        </p:nvSpPr>
        <p:spPr>
          <a:xfrm rot="16080000">
            <a:off x="7471774" y="3240877"/>
            <a:ext cx="1765747" cy="1666963"/>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Freeform 119">
            <a:extLst>
              <a:ext uri="{FF2B5EF4-FFF2-40B4-BE49-F238E27FC236}">
                <a16:creationId xmlns:a16="http://schemas.microsoft.com/office/drawing/2014/main" id="{5F57A0AB-164F-4564-9E7C-E305B7C303CC}"/>
              </a:ext>
            </a:extLst>
          </p:cNvPr>
          <p:cNvSpPr/>
          <p:nvPr/>
        </p:nvSpPr>
        <p:spPr>
          <a:xfrm rot="15392080">
            <a:off x="7542327" y="3155429"/>
            <a:ext cx="1725829" cy="1661715"/>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8" name="Rectangle 87">
            <a:extLst>
              <a:ext uri="{FF2B5EF4-FFF2-40B4-BE49-F238E27FC236}">
                <a16:creationId xmlns:a16="http://schemas.microsoft.com/office/drawing/2014/main" id="{500E55CB-DC02-4AAC-85A0-0050F0CC089E}"/>
              </a:ext>
            </a:extLst>
          </p:cNvPr>
          <p:cNvSpPr/>
          <p:nvPr/>
        </p:nvSpPr>
        <p:spPr>
          <a:xfrm>
            <a:off x="7825183" y="3860896"/>
            <a:ext cx="1326004"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Candara Light" panose="020E0502030303020204" pitchFamily="34" charset="0"/>
              </a:rPr>
              <a:t>Free of cost</a:t>
            </a:r>
            <a:endParaRPr lang="en-US" b="0" cap="none" spc="0" dirty="0">
              <a:ln w="0"/>
              <a:effectLst>
                <a:outerShdw blurRad="38100" dist="19050" dir="2700000" algn="tl" rotWithShape="0">
                  <a:schemeClr val="dk1">
                    <a:alpha val="40000"/>
                  </a:schemeClr>
                </a:outerShdw>
              </a:effectLst>
              <a:latin typeface="Candara Light" panose="020E0502030303020204" pitchFamily="34" charset="0"/>
            </a:endParaRPr>
          </a:p>
        </p:txBody>
      </p:sp>
      <p:sp>
        <p:nvSpPr>
          <p:cNvPr id="92" name="Freeform 119">
            <a:extLst>
              <a:ext uri="{FF2B5EF4-FFF2-40B4-BE49-F238E27FC236}">
                <a16:creationId xmlns:a16="http://schemas.microsoft.com/office/drawing/2014/main" id="{57ECE828-176C-4DC6-8E2D-EEA0F1BFAE87}"/>
              </a:ext>
            </a:extLst>
          </p:cNvPr>
          <p:cNvSpPr>
            <a:spLocks noChangeAspect="1"/>
          </p:cNvSpPr>
          <p:nvPr/>
        </p:nvSpPr>
        <p:spPr>
          <a:xfrm rot="16080000">
            <a:off x="10194100" y="5096711"/>
            <a:ext cx="1765747" cy="1666963"/>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3" name="Freeform 119">
            <a:extLst>
              <a:ext uri="{FF2B5EF4-FFF2-40B4-BE49-F238E27FC236}">
                <a16:creationId xmlns:a16="http://schemas.microsoft.com/office/drawing/2014/main" id="{A91F2C6C-C8DF-4D14-BEAD-5247140725A7}"/>
              </a:ext>
            </a:extLst>
          </p:cNvPr>
          <p:cNvSpPr/>
          <p:nvPr/>
        </p:nvSpPr>
        <p:spPr>
          <a:xfrm rot="15392080">
            <a:off x="10264653" y="5011263"/>
            <a:ext cx="1725829" cy="1661715"/>
          </a:xfrm>
          <a:custGeom>
            <a:avLst/>
            <a:gdLst>
              <a:gd name="connsiteX0" fmla="*/ 1884852 w 3784599"/>
              <a:gd name="connsiteY0" fmla="*/ 1 h 3572874"/>
              <a:gd name="connsiteX1" fmla="*/ 40812 w 3784599"/>
              <a:gd name="connsiteY1" fmla="*/ 3169921 h 3572874"/>
              <a:gd name="connsiteX2" fmla="*/ 3744132 w 3784599"/>
              <a:gd name="connsiteY2" fmla="*/ 3185161 h 3572874"/>
              <a:gd name="connsiteX3" fmla="*/ 1884852 w 3784599"/>
              <a:gd name="connsiteY3" fmla="*/ 1 h 3572874"/>
            </a:gdLst>
            <a:ahLst/>
            <a:cxnLst>
              <a:cxn ang="0">
                <a:pos x="connsiteX0" y="connsiteY0"/>
              </a:cxn>
              <a:cxn ang="0">
                <a:pos x="connsiteX1" y="connsiteY1"/>
              </a:cxn>
              <a:cxn ang="0">
                <a:pos x="connsiteX2" y="connsiteY2"/>
              </a:cxn>
              <a:cxn ang="0">
                <a:pos x="connsiteX3" y="connsiteY3"/>
              </a:cxn>
            </a:cxnLst>
            <a:rect l="l" t="t" r="r" b="b"/>
            <a:pathLst>
              <a:path w="3784599" h="3572874">
                <a:moveTo>
                  <a:pt x="1884852" y="1"/>
                </a:moveTo>
                <a:cubicBezTo>
                  <a:pt x="1267632" y="-2539"/>
                  <a:pt x="-269068" y="2639061"/>
                  <a:pt x="40812" y="3169921"/>
                </a:cubicBezTo>
                <a:cubicBezTo>
                  <a:pt x="350692" y="3700781"/>
                  <a:pt x="3434252" y="3708401"/>
                  <a:pt x="3744132" y="3185161"/>
                </a:cubicBezTo>
                <a:cubicBezTo>
                  <a:pt x="4054012" y="2661921"/>
                  <a:pt x="2502072" y="2541"/>
                  <a:pt x="1884852"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Rectangle 93">
            <a:extLst>
              <a:ext uri="{FF2B5EF4-FFF2-40B4-BE49-F238E27FC236}">
                <a16:creationId xmlns:a16="http://schemas.microsoft.com/office/drawing/2014/main" id="{33175917-B386-49A9-AD56-B09DBAAA7B4C}"/>
              </a:ext>
            </a:extLst>
          </p:cNvPr>
          <p:cNvSpPr/>
          <p:nvPr/>
        </p:nvSpPr>
        <p:spPr>
          <a:xfrm>
            <a:off x="10714258" y="5482493"/>
            <a:ext cx="970137"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Candara Light" panose="020E0502030303020204" pitchFamily="34" charset="0"/>
              </a:rPr>
              <a:t>SECURE</a:t>
            </a:r>
            <a:endParaRPr lang="en-US" b="0" cap="none" spc="0" dirty="0">
              <a:ln w="0"/>
              <a:effectLst>
                <a:outerShdw blurRad="38100" dist="19050" dir="2700000" algn="tl" rotWithShape="0">
                  <a:schemeClr val="dk1">
                    <a:alpha val="40000"/>
                  </a:schemeClr>
                </a:outerShdw>
              </a:effectLst>
              <a:latin typeface="Candara Light" panose="020E0502030303020204" pitchFamily="34" charset="0"/>
            </a:endParaRPr>
          </a:p>
        </p:txBody>
      </p:sp>
      <p:sp>
        <p:nvSpPr>
          <p:cNvPr id="95" name="Block Arc 41">
            <a:extLst>
              <a:ext uri="{FF2B5EF4-FFF2-40B4-BE49-F238E27FC236}">
                <a16:creationId xmlns:a16="http://schemas.microsoft.com/office/drawing/2014/main" id="{7FE3EEF7-0FC2-4D62-B623-D2E174A66292}"/>
              </a:ext>
            </a:extLst>
          </p:cNvPr>
          <p:cNvSpPr/>
          <p:nvPr/>
        </p:nvSpPr>
        <p:spPr>
          <a:xfrm>
            <a:off x="5865187" y="3524768"/>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 name="Rectangle 1">
            <a:extLst>
              <a:ext uri="{FF2B5EF4-FFF2-40B4-BE49-F238E27FC236}">
                <a16:creationId xmlns:a16="http://schemas.microsoft.com/office/drawing/2014/main" id="{A7DEE88D-2C8E-4D72-8BD2-0CAEFC4F51DE}"/>
              </a:ext>
            </a:extLst>
          </p:cNvPr>
          <p:cNvSpPr/>
          <p:nvPr/>
        </p:nvSpPr>
        <p:spPr>
          <a:xfrm>
            <a:off x="3713570" y="30684"/>
            <a:ext cx="5570756" cy="707886"/>
          </a:xfrm>
          <a:prstGeom prst="rect">
            <a:avLst/>
          </a:prstGeom>
          <a:solidFill>
            <a:schemeClr val="bg1"/>
          </a:solidFill>
        </p:spPr>
        <p:txBody>
          <a:bodyPr wrap="none">
            <a:spAutoFit/>
          </a:bodyPr>
          <a:lstStyle/>
          <a:p>
            <a:r>
              <a:rPr lang="en-US" sz="4000" dirty="0">
                <a:solidFill>
                  <a:schemeClr val="accent2"/>
                </a:solidFill>
                <a:latin typeface="Candara" panose="020E0502030303020204" pitchFamily="34" charset="0"/>
              </a:rPr>
              <a:t>COVID</a:t>
            </a:r>
            <a:r>
              <a:rPr lang="en-US" sz="4000" dirty="0">
                <a:solidFill>
                  <a:schemeClr val="accent2"/>
                </a:solidFill>
                <a:latin typeface="Century Gothic" panose="020B0502020202020204" pitchFamily="34" charset="0"/>
              </a:rPr>
              <a:t>19</a:t>
            </a:r>
            <a:r>
              <a:rPr lang="en-US" sz="4000" dirty="0">
                <a:solidFill>
                  <a:schemeClr val="accent2"/>
                </a:solidFill>
                <a:latin typeface="Candara" panose="020E0502030303020204" pitchFamily="34" charset="0"/>
              </a:rPr>
              <a:t> </a:t>
            </a:r>
            <a:r>
              <a:rPr lang="en-US" sz="4000" dirty="0">
                <a:solidFill>
                  <a:schemeClr val="accent1"/>
                </a:solidFill>
                <a:latin typeface="Candara" panose="020E0502030303020204" pitchFamily="34" charset="0"/>
              </a:rPr>
              <a:t>MANAGEMENT</a:t>
            </a:r>
          </a:p>
        </p:txBody>
      </p:sp>
    </p:spTree>
    <p:extLst>
      <p:ext uri="{BB962C8B-B14F-4D97-AF65-F5344CB8AC3E}">
        <p14:creationId xmlns:p14="http://schemas.microsoft.com/office/powerpoint/2010/main" val="10458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753E06-FE28-4320-8822-0B067A5204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652" y="451036"/>
            <a:ext cx="11830695" cy="5955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2994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82815" y="1063869"/>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AA5EA238-410D-4C9C-9A0C-43B45EC36B01}"/>
              </a:ext>
            </a:extLst>
          </p:cNvPr>
          <p:cNvSpPr/>
          <p:nvPr/>
        </p:nvSpPr>
        <p:spPr>
          <a:xfrm>
            <a:off x="3820989" y="1921491"/>
            <a:ext cx="7704840" cy="374121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When you run a healthcare facility, proper disposal of medical waste plays an important role in ensuring the safety and overall health of staff, patients and visitors. With the amount of waste produced each day, healthcare offices must be constantly prepared, or else something could go wrong during any phase of the disposal process.</a:t>
            </a:r>
            <a:endParaRPr lang="en-US" sz="2300" b="1" dirty="0">
              <a:solidFill>
                <a:schemeClr val="tx1"/>
              </a:solidFill>
              <a:latin typeface="Century Gothic" panose="020B0502020202020204" pitchFamily="34" charset="0"/>
            </a:endParaRPr>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500" dirty="0">
                  <a:solidFill>
                    <a:schemeClr val="tx1"/>
                  </a:solidFill>
                  <a:latin typeface="Candara Light" panose="020E0502030303020204" pitchFamily="34" charset="0"/>
                </a:rPr>
                <a:t>ABSTRACT</a:t>
              </a:r>
              <a:endParaRPr lang="ko-KR" altLang="en-US" sz="45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Tree>
    <p:extLst>
      <p:ext uri="{BB962C8B-B14F-4D97-AF65-F5344CB8AC3E}">
        <p14:creationId xmlns:p14="http://schemas.microsoft.com/office/powerpoint/2010/main" val="385096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1E35A4-7700-439E-A973-B4EA1282F7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023" y="496048"/>
            <a:ext cx="11939954" cy="5865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2733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9F4BE7-5BCB-4BB7-ACD5-FD72152EC0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419" y="498331"/>
            <a:ext cx="11931162" cy="5993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066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2DDB92-5EAF-4879-B515-3B93B1C90F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7345" y="523104"/>
            <a:ext cx="11817310" cy="581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124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2DDB92-5EAF-4879-B515-3B93B1C90F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6456" y="523104"/>
            <a:ext cx="11599087" cy="5811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5692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0070B-F6E3-4514-9473-1E95B1417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92" y="539885"/>
            <a:ext cx="12004015" cy="5948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7398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0070B-F6E3-4514-9473-1E95B14176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6339" y="454581"/>
            <a:ext cx="11779320" cy="5948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4752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46157" y="1078188"/>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Conclusion</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2088268"/>
            <a:ext cx="7704840" cy="321049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Our website is a small initiative to contribute towards a safer environment and you can help the nation to be COVID free by taking small steps towards managing your Medical waste and becoming a </a:t>
            </a:r>
            <a:r>
              <a:rPr lang="en-US" sz="2300" dirty="0">
                <a:solidFill>
                  <a:schemeClr val="accent4">
                    <a:lumMod val="75000"/>
                  </a:schemeClr>
                </a:solidFill>
                <a:latin typeface="Century Gothic" panose="020B0502020202020204" pitchFamily="34" charset="0"/>
              </a:rPr>
              <a:t>COVID HERO :’)) .</a:t>
            </a:r>
          </a:p>
          <a:p>
            <a:pPr>
              <a:lnSpc>
                <a:spcPct val="150000"/>
              </a:lnSpc>
            </a:pPr>
            <a:endParaRPr lang="en-US" sz="2300" dirty="0">
              <a:solidFill>
                <a:schemeClr val="tx1"/>
              </a:solidFill>
              <a:latin typeface="Century Gothic" panose="020B0502020202020204" pitchFamily="34" charset="0"/>
            </a:endParaRPr>
          </a:p>
        </p:txBody>
      </p:sp>
      <p:sp>
        <p:nvSpPr>
          <p:cNvPr id="2" name="Rectangle 1">
            <a:extLst>
              <a:ext uri="{FF2B5EF4-FFF2-40B4-BE49-F238E27FC236}">
                <a16:creationId xmlns:a16="http://schemas.microsoft.com/office/drawing/2014/main" id="{3D538C17-1E2D-434B-BB2F-826782322C4C}"/>
              </a:ext>
            </a:extLst>
          </p:cNvPr>
          <p:cNvSpPr/>
          <p:nvPr/>
        </p:nvSpPr>
        <p:spPr>
          <a:xfrm>
            <a:off x="7442843" y="5002907"/>
            <a:ext cx="184730" cy="923330"/>
          </a:xfrm>
          <a:prstGeom prst="rect">
            <a:avLst/>
          </a:prstGeom>
          <a:noFill/>
        </p:spPr>
        <p:txBody>
          <a:bodyPr wrap="none" lIns="91440" tIns="45720" rIns="91440" bIns="45720">
            <a:spAutoFit/>
          </a:bodyPr>
          <a:lstStyle/>
          <a:p>
            <a:pPr algn="ctr"/>
            <a:endParaRPr lang="en-US" sz="5400" b="0"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3655323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B5F4C1-74F6-47A1-91C3-E7775681E3CD}"/>
              </a:ext>
            </a:extLst>
          </p:cNvPr>
          <p:cNvSpPr/>
          <p:nvPr/>
        </p:nvSpPr>
        <p:spPr>
          <a:xfrm>
            <a:off x="3001418" y="1429064"/>
            <a:ext cx="5192447" cy="4339650"/>
          </a:xfrm>
          <a:prstGeom prst="rect">
            <a:avLst/>
          </a:prstGeom>
          <a:noFill/>
        </p:spPr>
        <p:txBody>
          <a:bodyPr wrap="none" lIns="91440" tIns="45720" rIns="91440" bIns="45720">
            <a:spAutoFit/>
          </a:bodyPr>
          <a:lstStyle/>
          <a:p>
            <a:pPr algn="ctr"/>
            <a:r>
              <a:rPr lang="en-US" sz="13800" b="0" u="sng"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rPr>
              <a:t>Thank</a:t>
            </a:r>
          </a:p>
          <a:p>
            <a:pPr algn="ctr"/>
            <a:r>
              <a:rPr lang="en-US" sz="13800" u="sng" dirty="0">
                <a:ln w="0"/>
                <a:effectLst>
                  <a:outerShdw blurRad="38100" dist="19050" dir="2700000" algn="tl" rotWithShape="0">
                    <a:schemeClr val="dk1">
                      <a:alpha val="40000"/>
                    </a:schemeClr>
                  </a:outerShdw>
                </a:effectLst>
                <a:latin typeface="Century Gothic" panose="020B0502020202020204" pitchFamily="34" charset="0"/>
              </a:rPr>
              <a:t>You !!</a:t>
            </a:r>
            <a:endParaRPr lang="en-US" sz="13800" b="0" u="sng" cap="none" spc="0" dirty="0">
              <a:ln w="0"/>
              <a:solidFill>
                <a:schemeClr val="tx1"/>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374422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04EC89-2663-4D37-82DE-143F9703A40A}"/>
              </a:ext>
            </a:extLst>
          </p:cNvPr>
          <p:cNvPicPr>
            <a:picLocks noChangeAspect="1"/>
          </p:cNvPicPr>
          <p:nvPr/>
        </p:nvPicPr>
        <p:blipFill rotWithShape="1">
          <a:blip r:embed="rId2">
            <a:extLst>
              <a:ext uri="{28A0092B-C50C-407E-A947-70E740481C1C}">
                <a14:useLocalDpi xmlns:a14="http://schemas.microsoft.com/office/drawing/2010/main" val="0"/>
              </a:ext>
            </a:extLst>
          </a:blip>
          <a:srcRect b="11795"/>
          <a:stretch/>
        </p:blipFill>
        <p:spPr>
          <a:xfrm>
            <a:off x="4176346" y="448407"/>
            <a:ext cx="3616569" cy="5961185"/>
          </a:xfrm>
          <a:prstGeom prst="rect">
            <a:avLst/>
          </a:prstGeom>
        </p:spPr>
      </p:pic>
      <p:pic>
        <p:nvPicPr>
          <p:cNvPr id="8" name="Picture 7">
            <a:extLst>
              <a:ext uri="{FF2B5EF4-FFF2-40B4-BE49-F238E27FC236}">
                <a16:creationId xmlns:a16="http://schemas.microsoft.com/office/drawing/2014/main" id="{92E2A5C7-EFF2-49D7-ADD9-82DA26DA74DA}"/>
              </a:ext>
            </a:extLst>
          </p:cNvPr>
          <p:cNvPicPr>
            <a:picLocks noChangeAspect="1"/>
          </p:cNvPicPr>
          <p:nvPr/>
        </p:nvPicPr>
        <p:blipFill rotWithShape="1">
          <a:blip r:embed="rId3">
            <a:extLst>
              <a:ext uri="{28A0092B-C50C-407E-A947-70E740481C1C}">
                <a14:useLocalDpi xmlns:a14="http://schemas.microsoft.com/office/drawing/2010/main" val="0"/>
              </a:ext>
            </a:extLst>
          </a:blip>
          <a:srcRect b="9488"/>
          <a:stretch/>
        </p:blipFill>
        <p:spPr>
          <a:xfrm>
            <a:off x="221399" y="448407"/>
            <a:ext cx="3365863" cy="5961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F4149E65-49C4-4D25-9F8B-E57327BF1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3061" y="0"/>
            <a:ext cx="6095281" cy="6400801"/>
          </a:xfrm>
          <a:prstGeom prst="rect">
            <a:avLst/>
          </a:prstGeom>
        </p:spPr>
      </p:pic>
    </p:spTree>
    <p:extLst>
      <p:ext uri="{BB962C8B-B14F-4D97-AF65-F5344CB8AC3E}">
        <p14:creationId xmlns:p14="http://schemas.microsoft.com/office/powerpoint/2010/main" val="12878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82815" y="1063869"/>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INTRODUCTION</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1921491"/>
            <a:ext cx="7704840" cy="374140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As we all know, currently the whole world is fighting against </a:t>
            </a:r>
            <a:r>
              <a:rPr lang="en-US" sz="2300" dirty="0">
                <a:solidFill>
                  <a:srgbClr val="FF0000"/>
                </a:solidFill>
                <a:latin typeface="Century Gothic" panose="020B0502020202020204" pitchFamily="34" charset="0"/>
              </a:rPr>
              <a:t>COVID19.</a:t>
            </a:r>
            <a:r>
              <a:rPr lang="en-US" sz="2300" dirty="0">
                <a:solidFill>
                  <a:schemeClr val="tx1"/>
                </a:solidFill>
                <a:latin typeface="Century Gothic" panose="020B0502020202020204" pitchFamily="34" charset="0"/>
              </a:rPr>
              <a:t> This virus has already infected </a:t>
            </a:r>
            <a:r>
              <a:rPr lang="en-US" sz="2300" dirty="0">
                <a:solidFill>
                  <a:srgbClr val="FF0000"/>
                </a:solidFill>
                <a:latin typeface="Century Gothic" panose="020B0502020202020204" pitchFamily="34" charset="0"/>
              </a:rPr>
              <a:t>3,950,444+ </a:t>
            </a:r>
            <a:r>
              <a:rPr lang="en-US" sz="2300" dirty="0">
                <a:solidFill>
                  <a:schemeClr val="tx1"/>
                </a:solidFill>
                <a:latin typeface="Century Gothic" panose="020B0502020202020204" pitchFamily="34" charset="0"/>
              </a:rPr>
              <a:t>people globally and</a:t>
            </a:r>
            <a:r>
              <a:rPr lang="en-US" sz="2300" dirty="0">
                <a:solidFill>
                  <a:srgbClr val="FF0000"/>
                </a:solidFill>
                <a:latin typeface="Century Gothic" panose="020B0502020202020204" pitchFamily="34" charset="0"/>
              </a:rPr>
              <a:t> 271,796+ </a:t>
            </a:r>
            <a:r>
              <a:rPr lang="en-US" sz="2300" dirty="0">
                <a:solidFill>
                  <a:schemeClr val="tx1"/>
                </a:solidFill>
                <a:latin typeface="Century Gothic" panose="020B0502020202020204" pitchFamily="34" charset="0"/>
              </a:rPr>
              <a:t>people have lost their lives due to this deadly virus.</a:t>
            </a:r>
          </a:p>
          <a:p>
            <a:pPr>
              <a:lnSpc>
                <a:spcPct val="150000"/>
              </a:lnSpc>
            </a:pPr>
            <a:r>
              <a:rPr lang="en-US" sz="2300" dirty="0">
                <a:solidFill>
                  <a:schemeClr val="tx1"/>
                </a:solidFill>
                <a:latin typeface="Century Gothic" panose="020B0502020202020204" pitchFamily="34" charset="0"/>
              </a:rPr>
              <a:t>Government has taken certain steps to slower down the spreading rate of the virus. Covid19 has caused a great damage to the global economy .</a:t>
            </a:r>
            <a:endParaRPr lang="en-US" sz="2300" dirty="0">
              <a:solidFill>
                <a:srgbClr val="FF0000"/>
              </a:solidFill>
              <a:latin typeface="Century Gothic" panose="020B0502020202020204" pitchFamily="34" charset="0"/>
            </a:endParaRPr>
          </a:p>
        </p:txBody>
      </p:sp>
    </p:spTree>
    <p:extLst>
      <p:ext uri="{BB962C8B-B14F-4D97-AF65-F5344CB8AC3E}">
        <p14:creationId xmlns:p14="http://schemas.microsoft.com/office/powerpoint/2010/main" val="89472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82815" y="1063869"/>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INTRODUCTION</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1921491"/>
            <a:ext cx="7704840" cy="3210494"/>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To protect ourselves from this harmful situation caused due to </a:t>
            </a:r>
            <a:r>
              <a:rPr lang="en-US" sz="2300" dirty="0">
                <a:solidFill>
                  <a:srgbClr val="FF0000"/>
                </a:solidFill>
                <a:latin typeface="Century Gothic" panose="020B0502020202020204" pitchFamily="34" charset="0"/>
              </a:rPr>
              <a:t>COVID19 </a:t>
            </a:r>
            <a:r>
              <a:rPr lang="en-US" sz="2300" dirty="0">
                <a:solidFill>
                  <a:schemeClr val="tx1"/>
                </a:solidFill>
                <a:latin typeface="Century Gothic" panose="020B0502020202020204" pitchFamily="34" charset="0"/>
              </a:rPr>
              <a:t>i.e</a:t>
            </a:r>
            <a:r>
              <a:rPr lang="en-US" sz="2300" dirty="0">
                <a:solidFill>
                  <a:srgbClr val="FF0000"/>
                </a:solidFill>
                <a:latin typeface="Century Gothic" panose="020B0502020202020204" pitchFamily="34" charset="0"/>
              </a:rPr>
              <a:t>. CORONAVIRUS</a:t>
            </a:r>
            <a:r>
              <a:rPr lang="en-US" sz="2300" dirty="0">
                <a:solidFill>
                  <a:schemeClr val="tx1"/>
                </a:solidFill>
                <a:latin typeface="Century Gothic" panose="020B0502020202020204" pitchFamily="34" charset="0"/>
              </a:rPr>
              <a:t> , we are advised to stay at home , wash our hands frequently with alcohol-based hand-rub or soap and practice social distancing . If you’re going outdoors, usage of masks, gloves .. etc. is mandatory.</a:t>
            </a:r>
            <a:endParaRPr lang="en-US" sz="2300" dirty="0">
              <a:solidFill>
                <a:srgbClr val="FF0000"/>
              </a:solidFill>
              <a:latin typeface="Century Gothic" panose="020B0502020202020204" pitchFamily="34" charset="0"/>
            </a:endParaRPr>
          </a:p>
        </p:txBody>
      </p:sp>
      <p:sp>
        <p:nvSpPr>
          <p:cNvPr id="2" name="Rectangle 1">
            <a:extLst>
              <a:ext uri="{FF2B5EF4-FFF2-40B4-BE49-F238E27FC236}">
                <a16:creationId xmlns:a16="http://schemas.microsoft.com/office/drawing/2014/main" id="{3D538C17-1E2D-434B-BB2F-826782322C4C}"/>
              </a:ext>
            </a:extLst>
          </p:cNvPr>
          <p:cNvSpPr/>
          <p:nvPr/>
        </p:nvSpPr>
        <p:spPr>
          <a:xfrm>
            <a:off x="4058019" y="5225802"/>
            <a:ext cx="6968574"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rPr>
              <a:t>IS THIS ENOUGH  ???</a:t>
            </a:r>
          </a:p>
        </p:txBody>
      </p:sp>
    </p:spTree>
    <p:extLst>
      <p:ext uri="{BB962C8B-B14F-4D97-AF65-F5344CB8AC3E}">
        <p14:creationId xmlns:p14="http://schemas.microsoft.com/office/powerpoint/2010/main" val="13931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EB7BAF-71D5-4CB5-A6F5-733F1F2C0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24" y="2726925"/>
            <a:ext cx="5971576" cy="4069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1160CF7-1B81-4C2A-93AA-DF660E516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516"/>
            <a:ext cx="5901237" cy="4070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775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97151" y="1078188"/>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WHAT’S NEXT</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1843105"/>
            <a:ext cx="7704840" cy="420179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000" dirty="0">
                <a:solidFill>
                  <a:schemeClr val="tx1"/>
                </a:solidFill>
                <a:latin typeface="Century Gothic" panose="020B0502020202020204" pitchFamily="34" charset="0"/>
              </a:rPr>
              <a:t>Face masks used by the general public could be a source of infection if not discarded properly. So it is our responsibility to dispose the used masks or gloves safely. It is wrong to throw them on roads, streets or any other public places, this may only lead to spreading of the virus as it has microorganisms sitting on it. Discard the used mask immediately in a separate closed bin at home and clean hands with alcohol based soap. But keeping it at home could be dangerous too. This needs to be handled very carefully. </a:t>
            </a:r>
          </a:p>
        </p:txBody>
      </p:sp>
      <p:sp>
        <p:nvSpPr>
          <p:cNvPr id="2" name="Rectangle 1">
            <a:extLst>
              <a:ext uri="{FF2B5EF4-FFF2-40B4-BE49-F238E27FC236}">
                <a16:creationId xmlns:a16="http://schemas.microsoft.com/office/drawing/2014/main" id="{3D538C17-1E2D-434B-BB2F-826782322C4C}"/>
              </a:ext>
            </a:extLst>
          </p:cNvPr>
          <p:cNvSpPr/>
          <p:nvPr/>
        </p:nvSpPr>
        <p:spPr>
          <a:xfrm>
            <a:off x="7442843" y="5002907"/>
            <a:ext cx="184730" cy="923330"/>
          </a:xfrm>
          <a:prstGeom prst="rect">
            <a:avLst/>
          </a:prstGeom>
          <a:noFill/>
        </p:spPr>
        <p:txBody>
          <a:bodyPr wrap="none" lIns="91440" tIns="45720" rIns="91440" bIns="45720">
            <a:spAutoFit/>
          </a:bodyPr>
          <a:lstStyle/>
          <a:p>
            <a:pPr algn="ctr"/>
            <a:endParaRPr lang="en-US" sz="5400" b="0"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391525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82815" y="1063869"/>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OUR PLATFORM</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1921491"/>
            <a:ext cx="7704840" cy="374140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We have created a platform where you can schedule a pick-up of your medical waste at your doorsteps on desired date which is free of cost and  we will be taking care of your medical waste i.e. where to dispose it and what to further do with it. We will also be providing you a batch of </a:t>
            </a:r>
            <a:r>
              <a:rPr lang="en-US" sz="2300" dirty="0">
                <a:solidFill>
                  <a:schemeClr val="accent4">
                    <a:lumMod val="75000"/>
                  </a:schemeClr>
                </a:solidFill>
                <a:latin typeface="Century Gothic" panose="020B0502020202020204" pitchFamily="34" charset="0"/>
              </a:rPr>
              <a:t>COVID HERO</a:t>
            </a:r>
            <a:r>
              <a:rPr lang="en-US" sz="2300" dirty="0">
                <a:solidFill>
                  <a:schemeClr val="tx1"/>
                </a:solidFill>
                <a:latin typeface="Century Gothic" panose="020B0502020202020204" pitchFamily="34" charset="0"/>
              </a:rPr>
              <a:t> based on your response and activity towards us.</a:t>
            </a:r>
          </a:p>
        </p:txBody>
      </p:sp>
      <p:sp>
        <p:nvSpPr>
          <p:cNvPr id="2" name="Rectangle 1">
            <a:extLst>
              <a:ext uri="{FF2B5EF4-FFF2-40B4-BE49-F238E27FC236}">
                <a16:creationId xmlns:a16="http://schemas.microsoft.com/office/drawing/2014/main" id="{3D538C17-1E2D-434B-BB2F-826782322C4C}"/>
              </a:ext>
            </a:extLst>
          </p:cNvPr>
          <p:cNvSpPr/>
          <p:nvPr/>
        </p:nvSpPr>
        <p:spPr>
          <a:xfrm>
            <a:off x="7442843" y="5002907"/>
            <a:ext cx="184730" cy="923330"/>
          </a:xfrm>
          <a:prstGeom prst="rect">
            <a:avLst/>
          </a:prstGeom>
          <a:noFill/>
        </p:spPr>
        <p:txBody>
          <a:bodyPr wrap="none" lIns="91440" tIns="45720" rIns="91440" bIns="45720">
            <a:spAutoFit/>
          </a:bodyPr>
          <a:lstStyle/>
          <a:p>
            <a:pPr algn="ctr"/>
            <a:endParaRPr lang="en-US" sz="5400" b="0"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144075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2BE5176-CA12-46F1-80A0-AA3602660A66}"/>
              </a:ext>
            </a:extLst>
          </p:cNvPr>
          <p:cNvGrpSpPr/>
          <p:nvPr/>
        </p:nvGrpSpPr>
        <p:grpSpPr>
          <a:xfrm>
            <a:off x="3182815" y="1063869"/>
            <a:ext cx="8860843" cy="5494418"/>
            <a:chOff x="3466274" y="341940"/>
            <a:chExt cx="7760691" cy="6158071"/>
          </a:xfrm>
        </p:grpSpPr>
        <p:sp>
          <p:nvSpPr>
            <p:cNvPr id="32" name="Graphic 27">
              <a:extLst>
                <a:ext uri="{FF2B5EF4-FFF2-40B4-BE49-F238E27FC236}">
                  <a16:creationId xmlns:a16="http://schemas.microsoft.com/office/drawing/2014/main" id="{C51D2D4B-D02D-43AB-B30E-51AE641DF197}"/>
                </a:ext>
              </a:extLst>
            </p:cNvPr>
            <p:cNvSpPr/>
            <p:nvPr/>
          </p:nvSpPr>
          <p:spPr>
            <a:xfrm rot="318870">
              <a:off x="3466274" y="341940"/>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noFill/>
            <a:ln w="60325" cap="flat">
              <a:solidFill>
                <a:schemeClr val="tx1">
                  <a:lumMod val="85000"/>
                  <a:lumOff val="15000"/>
                </a:schemeClr>
              </a:solidFill>
              <a:prstDash val="solid"/>
              <a:miter/>
            </a:ln>
          </p:spPr>
          <p:txBody>
            <a:bodyPr rtlCol="0" anchor="ctr"/>
            <a:lstStyle/>
            <a:p>
              <a:endParaRPr lang="en-US"/>
            </a:p>
          </p:txBody>
        </p:sp>
        <p:sp>
          <p:nvSpPr>
            <p:cNvPr id="33" name="Graphic 27">
              <a:extLst>
                <a:ext uri="{FF2B5EF4-FFF2-40B4-BE49-F238E27FC236}">
                  <a16:creationId xmlns:a16="http://schemas.microsoft.com/office/drawing/2014/main" id="{5EA8A940-53F5-4531-AC26-E00AE8EB8CDD}"/>
                </a:ext>
              </a:extLst>
            </p:cNvPr>
            <p:cNvSpPr/>
            <p:nvPr/>
          </p:nvSpPr>
          <p:spPr>
            <a:xfrm>
              <a:off x="3470286" y="357988"/>
              <a:ext cx="7756679" cy="6142023"/>
            </a:xfrm>
            <a:custGeom>
              <a:avLst/>
              <a:gdLst>
                <a:gd name="connsiteX0" fmla="*/ 2745517 w 4667250"/>
                <a:gd name="connsiteY0" fmla="*/ 3618341 h 3695700"/>
                <a:gd name="connsiteX1" fmla="*/ 4021867 w 4667250"/>
                <a:gd name="connsiteY1" fmla="*/ 3675491 h 3695700"/>
                <a:gd name="connsiteX2" fmla="*/ 4602892 w 4667250"/>
                <a:gd name="connsiteY2" fmla="*/ 3304016 h 3695700"/>
                <a:gd name="connsiteX3" fmla="*/ 4626704 w 4667250"/>
                <a:gd name="connsiteY3" fmla="*/ 2635360 h 3695700"/>
                <a:gd name="connsiteX4" fmla="*/ 4580985 w 4667250"/>
                <a:gd name="connsiteY4" fmla="*/ 1609518 h 3695700"/>
                <a:gd name="connsiteX5" fmla="*/ 4288567 w 4667250"/>
                <a:gd name="connsiteY5" fmla="*/ 101710 h 3695700"/>
                <a:gd name="connsiteX6" fmla="*/ 2859817 w 4667250"/>
                <a:gd name="connsiteY6" fmla="*/ 115998 h 3695700"/>
                <a:gd name="connsiteX7" fmla="*/ 1664429 w 4667250"/>
                <a:gd name="connsiteY7" fmla="*/ 48370 h 3695700"/>
                <a:gd name="connsiteX8" fmla="*/ 97567 w 4667250"/>
                <a:gd name="connsiteY8" fmla="*/ 548433 h 3695700"/>
                <a:gd name="connsiteX9" fmla="*/ 97567 w 4667250"/>
                <a:gd name="connsiteY9" fmla="*/ 1379965 h 3695700"/>
                <a:gd name="connsiteX10" fmla="*/ 95662 w 4667250"/>
                <a:gd name="connsiteY10" fmla="*/ 2250551 h 3695700"/>
                <a:gd name="connsiteX11" fmla="*/ 539527 w 4667250"/>
                <a:gd name="connsiteY11" fmla="*/ 3576431 h 3695700"/>
                <a:gd name="connsiteX12" fmla="*/ 1431067 w 4667250"/>
                <a:gd name="connsiteY12" fmla="*/ 3685016 h 3695700"/>
                <a:gd name="connsiteX13" fmla="*/ 2745517 w 4667250"/>
                <a:gd name="connsiteY13" fmla="*/ 3618341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67250" h="3695700">
                  <a:moveTo>
                    <a:pt x="2745517" y="3618341"/>
                  </a:moveTo>
                  <a:cubicBezTo>
                    <a:pt x="3250342" y="3704066"/>
                    <a:pt x="3746594" y="3705018"/>
                    <a:pt x="4021867" y="3675491"/>
                  </a:cubicBezTo>
                  <a:cubicBezTo>
                    <a:pt x="4288567" y="3646916"/>
                    <a:pt x="4450492" y="3570716"/>
                    <a:pt x="4602892" y="3304016"/>
                  </a:cubicBezTo>
                  <a:cubicBezTo>
                    <a:pt x="4707667" y="3121135"/>
                    <a:pt x="4653374" y="2839195"/>
                    <a:pt x="4626704" y="2635360"/>
                  </a:cubicBezTo>
                  <a:cubicBezTo>
                    <a:pt x="4577174" y="2266743"/>
                    <a:pt x="4542885" y="1976230"/>
                    <a:pt x="4580985" y="1609518"/>
                  </a:cubicBezTo>
                  <a:cubicBezTo>
                    <a:pt x="4628610" y="1142793"/>
                    <a:pt x="4827682" y="377935"/>
                    <a:pt x="4288567" y="101710"/>
                  </a:cubicBezTo>
                  <a:cubicBezTo>
                    <a:pt x="3990434" y="-51642"/>
                    <a:pt x="3164617" y="67420"/>
                    <a:pt x="2859817" y="115998"/>
                  </a:cubicBezTo>
                  <a:cubicBezTo>
                    <a:pt x="2448337" y="180768"/>
                    <a:pt x="2062574" y="108378"/>
                    <a:pt x="1664429" y="48370"/>
                  </a:cubicBezTo>
                  <a:cubicBezTo>
                    <a:pt x="954817" y="-58310"/>
                    <a:pt x="346169" y="19795"/>
                    <a:pt x="97567" y="548433"/>
                  </a:cubicBezTo>
                  <a:cubicBezTo>
                    <a:pt x="-38641" y="838945"/>
                    <a:pt x="51847" y="1075165"/>
                    <a:pt x="97567" y="1379965"/>
                  </a:cubicBezTo>
                  <a:cubicBezTo>
                    <a:pt x="145192" y="1694290"/>
                    <a:pt x="145192" y="1989565"/>
                    <a:pt x="95662" y="2250551"/>
                  </a:cubicBezTo>
                  <a:cubicBezTo>
                    <a:pt x="-11018" y="2811573"/>
                    <a:pt x="-150083" y="3418316"/>
                    <a:pt x="539527" y="3576431"/>
                  </a:cubicBezTo>
                  <a:cubicBezTo>
                    <a:pt x="822419" y="3641201"/>
                    <a:pt x="1141507" y="3683110"/>
                    <a:pt x="1431067" y="3685016"/>
                  </a:cubicBezTo>
                  <a:cubicBezTo>
                    <a:pt x="1746344" y="3686920"/>
                    <a:pt x="2193067" y="3524995"/>
                    <a:pt x="2745517" y="3618341"/>
                  </a:cubicBezTo>
                  <a:close/>
                </a:path>
              </a:pathLst>
            </a:custGeom>
            <a:solidFill>
              <a:schemeClr val="bg1"/>
            </a:solidFill>
            <a:ln w="9525"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71AFD1C1-D1C6-4450-BDCF-E88ED339F926}"/>
              </a:ext>
            </a:extLst>
          </p:cNvPr>
          <p:cNvGrpSpPr/>
          <p:nvPr/>
        </p:nvGrpSpPr>
        <p:grpSpPr>
          <a:xfrm rot="10800000">
            <a:off x="3200769" y="6044896"/>
            <a:ext cx="588605" cy="295203"/>
            <a:chOff x="8512592" y="1202677"/>
            <a:chExt cx="872030" cy="652286"/>
          </a:xfrm>
        </p:grpSpPr>
        <p:sp>
          <p:nvSpPr>
            <p:cNvPr id="35" name="Freeform: Shape 34">
              <a:extLst>
                <a:ext uri="{FF2B5EF4-FFF2-40B4-BE49-F238E27FC236}">
                  <a16:creationId xmlns:a16="http://schemas.microsoft.com/office/drawing/2014/main" id="{CC3E304B-03F8-45D6-A459-2DA19EB20655}"/>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7B5D55B-313D-41DE-9A14-7B26C90DCEEF}"/>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grpSp>
        <p:nvGrpSpPr>
          <p:cNvPr id="37" name="Group 36">
            <a:extLst>
              <a:ext uri="{FF2B5EF4-FFF2-40B4-BE49-F238E27FC236}">
                <a16:creationId xmlns:a16="http://schemas.microsoft.com/office/drawing/2014/main" id="{F675D0EF-B020-4C84-AEBE-DAFC2CE10C21}"/>
              </a:ext>
            </a:extLst>
          </p:cNvPr>
          <p:cNvGrpSpPr/>
          <p:nvPr/>
        </p:nvGrpSpPr>
        <p:grpSpPr>
          <a:xfrm>
            <a:off x="11074811" y="1078188"/>
            <a:ext cx="588605" cy="295203"/>
            <a:chOff x="8512592" y="1202677"/>
            <a:chExt cx="872030" cy="652286"/>
          </a:xfrm>
        </p:grpSpPr>
        <p:sp>
          <p:nvSpPr>
            <p:cNvPr id="38" name="Freeform: Shape 37">
              <a:extLst>
                <a:ext uri="{FF2B5EF4-FFF2-40B4-BE49-F238E27FC236}">
                  <a16:creationId xmlns:a16="http://schemas.microsoft.com/office/drawing/2014/main" id="{C1A9C968-015F-49B3-9574-8136F486ACCB}"/>
                </a:ext>
              </a:extLst>
            </p:cNvPr>
            <p:cNvSpPr/>
            <p:nvPr/>
          </p:nvSpPr>
          <p:spPr>
            <a:xfrm>
              <a:off x="8976946" y="1202677"/>
              <a:ext cx="407676" cy="635974"/>
            </a:xfrm>
            <a:custGeom>
              <a:avLst/>
              <a:gdLst>
                <a:gd name="connsiteX0" fmla="*/ 152317 w 316835"/>
                <a:gd name="connsiteY0" fmla="*/ 9508 h 494263"/>
                <a:gd name="connsiteX1" fmla="*/ 83881 w 316835"/>
                <a:gd name="connsiteY1" fmla="*/ 496167 h 494263"/>
                <a:gd name="connsiteX2" fmla="*/ 64871 w 316835"/>
                <a:gd name="connsiteY2" fmla="*/ 445473 h 494263"/>
                <a:gd name="connsiteX3" fmla="*/ 128238 w 316835"/>
                <a:gd name="connsiteY3" fmla="*/ 339016 h 494263"/>
                <a:gd name="connsiteX4" fmla="*/ 106693 w 316835"/>
                <a:gd name="connsiteY4" fmla="*/ 299729 h 494263"/>
                <a:gd name="connsiteX5" fmla="*/ 152317 w 316835"/>
                <a:gd name="connsiteY5" fmla="*/ 9508 h 49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494263">
                  <a:moveTo>
                    <a:pt x="152317" y="9508"/>
                  </a:moveTo>
                  <a:cubicBezTo>
                    <a:pt x="429865" y="8240"/>
                    <a:pt x="329745" y="491097"/>
                    <a:pt x="83881" y="496167"/>
                  </a:cubicBezTo>
                  <a:cubicBezTo>
                    <a:pt x="59802" y="496167"/>
                    <a:pt x="48396" y="464483"/>
                    <a:pt x="64871" y="445473"/>
                  </a:cubicBezTo>
                  <a:cubicBezTo>
                    <a:pt x="92753" y="413789"/>
                    <a:pt x="114297" y="378304"/>
                    <a:pt x="128238" y="339016"/>
                  </a:cubicBezTo>
                  <a:cubicBezTo>
                    <a:pt x="134575" y="322541"/>
                    <a:pt x="124436" y="303531"/>
                    <a:pt x="106693" y="299729"/>
                  </a:cubicBezTo>
                  <a:cubicBezTo>
                    <a:pt x="-37784" y="266778"/>
                    <a:pt x="-20041" y="10775"/>
                    <a:pt x="152317" y="9508"/>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3D324A-2A75-44E4-B72D-9A1033CB66C7}"/>
                </a:ext>
              </a:extLst>
            </p:cNvPr>
            <p:cNvSpPr/>
            <p:nvPr/>
          </p:nvSpPr>
          <p:spPr>
            <a:xfrm>
              <a:off x="8512592" y="1202681"/>
              <a:ext cx="407676" cy="652282"/>
            </a:xfrm>
            <a:custGeom>
              <a:avLst/>
              <a:gdLst>
                <a:gd name="connsiteX0" fmla="*/ 153277 w 316835"/>
                <a:gd name="connsiteY0" fmla="*/ 9505 h 506936"/>
                <a:gd name="connsiteX1" fmla="*/ 97514 w 316835"/>
                <a:gd name="connsiteY1" fmla="*/ 497431 h 506936"/>
                <a:gd name="connsiteX2" fmla="*/ 72167 w 316835"/>
                <a:gd name="connsiteY2" fmla="*/ 439134 h 506936"/>
                <a:gd name="connsiteX3" fmla="*/ 126663 w 316835"/>
                <a:gd name="connsiteY3" fmla="*/ 346618 h 506936"/>
                <a:gd name="connsiteX4" fmla="*/ 102583 w 316835"/>
                <a:gd name="connsiteY4" fmla="*/ 298459 h 506936"/>
                <a:gd name="connsiteX5" fmla="*/ 153277 w 316835"/>
                <a:gd name="connsiteY5" fmla="*/ 9505 h 5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835" h="506936">
                  <a:moveTo>
                    <a:pt x="153277" y="9505"/>
                  </a:moveTo>
                  <a:cubicBezTo>
                    <a:pt x="399141" y="9505"/>
                    <a:pt x="333239" y="507570"/>
                    <a:pt x="97514" y="497431"/>
                  </a:cubicBezTo>
                  <a:cubicBezTo>
                    <a:pt x="68365" y="496164"/>
                    <a:pt x="53157" y="461946"/>
                    <a:pt x="72167" y="439134"/>
                  </a:cubicBezTo>
                  <a:cubicBezTo>
                    <a:pt x="94979" y="411252"/>
                    <a:pt x="113989" y="379569"/>
                    <a:pt x="126663" y="346618"/>
                  </a:cubicBezTo>
                  <a:cubicBezTo>
                    <a:pt x="134267" y="326340"/>
                    <a:pt x="122861" y="304796"/>
                    <a:pt x="102583" y="298459"/>
                  </a:cubicBezTo>
                  <a:cubicBezTo>
                    <a:pt x="-38092" y="260439"/>
                    <a:pt x="-17814" y="9505"/>
                    <a:pt x="153277" y="9505"/>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4F0174ED-4B74-4F03-8AE8-AE7532515353}"/>
              </a:ext>
            </a:extLst>
          </p:cNvPr>
          <p:cNvSpPr/>
          <p:nvPr/>
        </p:nvSpPr>
        <p:spPr>
          <a:xfrm>
            <a:off x="3538980" y="1498817"/>
            <a:ext cx="540345" cy="422674"/>
          </a:xfrm>
          <a:custGeom>
            <a:avLst/>
            <a:gdLst>
              <a:gd name="connsiteX0" fmla="*/ 149012 w 380202"/>
              <a:gd name="connsiteY0" fmla="*/ 378104 h 443569"/>
              <a:gd name="connsiteX1" fmla="*/ 325172 w 380202"/>
              <a:gd name="connsiteY1" fmla="*/ 151250 h 443569"/>
              <a:gd name="connsiteX2" fmla="*/ 369529 w 380202"/>
              <a:gd name="connsiteY2" fmla="*/ 72675 h 443569"/>
              <a:gd name="connsiteX3" fmla="*/ 369529 w 380202"/>
              <a:gd name="connsiteY3" fmla="*/ 72675 h 443569"/>
              <a:gd name="connsiteX4" fmla="*/ 271944 w 380202"/>
              <a:gd name="connsiteY4" fmla="*/ 18179 h 443569"/>
              <a:gd name="connsiteX5" fmla="*/ 112259 w 380202"/>
              <a:gd name="connsiteY5" fmla="*/ 138577 h 443569"/>
              <a:gd name="connsiteX6" fmla="*/ 13406 w 380202"/>
              <a:gd name="connsiteY6" fmla="*/ 361629 h 443569"/>
              <a:gd name="connsiteX7" fmla="*/ 127467 w 380202"/>
              <a:gd name="connsiteY7" fmla="*/ 408520 h 443569"/>
              <a:gd name="connsiteX8" fmla="*/ 149012 w 380202"/>
              <a:gd name="connsiteY8" fmla="*/ 378104 h 4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202" h="443569">
                <a:moveTo>
                  <a:pt x="149012" y="378104"/>
                </a:moveTo>
                <a:cubicBezTo>
                  <a:pt x="189566" y="251370"/>
                  <a:pt x="235191" y="188003"/>
                  <a:pt x="325172" y="151250"/>
                </a:cubicBezTo>
                <a:cubicBezTo>
                  <a:pt x="355588" y="138577"/>
                  <a:pt x="374598" y="105626"/>
                  <a:pt x="369529" y="72675"/>
                </a:cubicBezTo>
                <a:lnTo>
                  <a:pt x="369529" y="72675"/>
                </a:lnTo>
                <a:cubicBezTo>
                  <a:pt x="361925" y="27050"/>
                  <a:pt x="313766" y="436"/>
                  <a:pt x="271944" y="18179"/>
                </a:cubicBezTo>
                <a:cubicBezTo>
                  <a:pt x="219983" y="40991"/>
                  <a:pt x="170556" y="76477"/>
                  <a:pt x="112259" y="138577"/>
                </a:cubicBezTo>
                <a:cubicBezTo>
                  <a:pt x="74238" y="177864"/>
                  <a:pt x="4535" y="314737"/>
                  <a:pt x="13406" y="361629"/>
                </a:cubicBezTo>
                <a:cubicBezTo>
                  <a:pt x="23545" y="416124"/>
                  <a:pt x="69169" y="459214"/>
                  <a:pt x="127467" y="408520"/>
                </a:cubicBezTo>
                <a:cubicBezTo>
                  <a:pt x="137606" y="402184"/>
                  <a:pt x="145210" y="390777"/>
                  <a:pt x="149012" y="378104"/>
                </a:cubicBezTo>
                <a:close/>
              </a:path>
            </a:pathLst>
          </a:custGeom>
          <a:solidFill>
            <a:schemeClr val="tx1">
              <a:lumMod val="85000"/>
              <a:lumOff val="15000"/>
            </a:schemeClr>
          </a:solidFill>
          <a:ln w="12660" cap="flat">
            <a:noFill/>
            <a:prstDash val="solid"/>
            <a:miter/>
          </a:ln>
        </p:spPr>
        <p:txBody>
          <a:bodyPr rtlCol="0" anchor="ctr"/>
          <a:lstStyle/>
          <a:p>
            <a:endParaRPr lang="en-US"/>
          </a:p>
        </p:txBody>
      </p:sp>
      <p:grpSp>
        <p:nvGrpSpPr>
          <p:cNvPr id="21" name="그룹 9">
            <a:extLst>
              <a:ext uri="{FF2B5EF4-FFF2-40B4-BE49-F238E27FC236}">
                <a16:creationId xmlns:a16="http://schemas.microsoft.com/office/drawing/2014/main" id="{3AD36643-5BB5-4EB5-94B4-815F3B7550FB}"/>
              </a:ext>
            </a:extLst>
          </p:cNvPr>
          <p:cNvGrpSpPr/>
          <p:nvPr/>
        </p:nvGrpSpPr>
        <p:grpSpPr>
          <a:xfrm rot="16200000">
            <a:off x="2359892" y="-2255650"/>
            <a:ext cx="648615" cy="5368400"/>
            <a:chOff x="1425586" y="2126768"/>
            <a:chExt cx="568799" cy="4400734"/>
          </a:xfrm>
        </p:grpSpPr>
        <p:sp>
          <p:nvSpPr>
            <p:cNvPr id="22" name="Rounded Rectangle 9">
              <a:extLst>
                <a:ext uri="{FF2B5EF4-FFF2-40B4-BE49-F238E27FC236}">
                  <a16:creationId xmlns:a16="http://schemas.microsoft.com/office/drawing/2014/main" id="{5C918A45-CEE0-49EC-A01E-BEA6C42B9B77}"/>
                </a:ext>
              </a:extLst>
            </p:cNvPr>
            <p:cNvSpPr/>
            <p:nvPr/>
          </p:nvSpPr>
          <p:spPr>
            <a:xfrm rot="5400000">
              <a:off x="-181756" y="3734110"/>
              <a:ext cx="3783484" cy="568799"/>
            </a:xfrm>
            <a:custGeom>
              <a:avLst/>
              <a:gdLst/>
              <a:ahLst/>
              <a:cxnLst/>
              <a:rect l="l" t="t" r="r" b="b"/>
              <a:pathLst>
                <a:path w="657242" h="3438428">
                  <a:moveTo>
                    <a:pt x="657241" y="3438428"/>
                  </a:moveTo>
                  <a:lnTo>
                    <a:pt x="0" y="3438428"/>
                  </a:lnTo>
                  <a:lnTo>
                    <a:pt x="0" y="328621"/>
                  </a:lnTo>
                  <a:cubicBezTo>
                    <a:pt x="0" y="147129"/>
                    <a:pt x="147129" y="0"/>
                    <a:pt x="328621" y="0"/>
                  </a:cubicBezTo>
                  <a:cubicBezTo>
                    <a:pt x="510113" y="0"/>
                    <a:pt x="657242" y="147129"/>
                    <a:pt x="657242" y="32862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latin typeface="Candara Light" panose="020E0502030303020204" pitchFamily="34" charset="0"/>
                </a:rPr>
                <a:t>How it works</a:t>
              </a:r>
              <a:endParaRPr lang="ko-KR" altLang="en-US" sz="3600" dirty="0">
                <a:solidFill>
                  <a:schemeClr val="tx1"/>
                </a:solidFill>
                <a:latin typeface="Candara Light" panose="020E0502030303020204" pitchFamily="34" charset="0"/>
              </a:endParaRPr>
            </a:p>
          </p:txBody>
        </p:sp>
        <p:sp>
          <p:nvSpPr>
            <p:cNvPr id="23" name="Rounded Rectangle 75">
              <a:extLst>
                <a:ext uri="{FF2B5EF4-FFF2-40B4-BE49-F238E27FC236}">
                  <a16:creationId xmlns:a16="http://schemas.microsoft.com/office/drawing/2014/main" id="{5F8B5B69-24AA-43A4-B009-226D68EF4DD4}"/>
                </a:ext>
              </a:extLst>
            </p:cNvPr>
            <p:cNvSpPr/>
            <p:nvPr/>
          </p:nvSpPr>
          <p:spPr>
            <a:xfrm rot="10800000">
              <a:off x="1518211" y="5447502"/>
              <a:ext cx="359316" cy="1080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4" name="Round Same Side Corner Rectangle 50">
              <a:extLst>
                <a:ext uri="{FF2B5EF4-FFF2-40B4-BE49-F238E27FC236}">
                  <a16:creationId xmlns:a16="http://schemas.microsoft.com/office/drawing/2014/main" id="{7E7EDB5C-A521-4FB7-A916-FADDD2BAF32D}"/>
                </a:ext>
              </a:extLst>
            </p:cNvPr>
            <p:cNvSpPr/>
            <p:nvPr/>
          </p:nvSpPr>
          <p:spPr>
            <a:xfrm>
              <a:off x="1425587" y="2133183"/>
              <a:ext cx="568797" cy="389669"/>
            </a:xfrm>
            <a:custGeom>
              <a:avLst/>
              <a:gdLst/>
              <a:ahLst/>
              <a:cxnLst/>
              <a:rect l="l" t="t" r="r" b="b"/>
              <a:pathLst>
                <a:path w="658800" h="389670">
                  <a:moveTo>
                    <a:pt x="43396" y="0"/>
                  </a:moveTo>
                  <a:lnTo>
                    <a:pt x="615404" y="0"/>
                  </a:lnTo>
                  <a:cubicBezTo>
                    <a:pt x="639371" y="0"/>
                    <a:pt x="658800" y="19429"/>
                    <a:pt x="658800" y="43396"/>
                  </a:cubicBezTo>
                  <a:lnTo>
                    <a:pt x="658800" y="260373"/>
                  </a:lnTo>
                  <a:lnTo>
                    <a:pt x="545955" y="260373"/>
                  </a:lnTo>
                  <a:lnTo>
                    <a:pt x="545955" y="346274"/>
                  </a:lnTo>
                  <a:cubicBezTo>
                    <a:pt x="545955" y="370241"/>
                    <a:pt x="526526" y="389670"/>
                    <a:pt x="502559" y="389670"/>
                  </a:cubicBezTo>
                  <a:lnTo>
                    <a:pt x="156243" y="389670"/>
                  </a:lnTo>
                  <a:cubicBezTo>
                    <a:pt x="132276" y="389670"/>
                    <a:pt x="112847" y="370241"/>
                    <a:pt x="112847" y="346274"/>
                  </a:cubicBezTo>
                  <a:lnTo>
                    <a:pt x="112847" y="260373"/>
                  </a:lnTo>
                  <a:lnTo>
                    <a:pt x="0" y="260373"/>
                  </a:lnTo>
                  <a:lnTo>
                    <a:pt x="0" y="43396"/>
                  </a:lnTo>
                  <a:cubicBezTo>
                    <a:pt x="0" y="19429"/>
                    <a:pt x="19429" y="0"/>
                    <a:pt x="433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7" name="Rectangle 16">
            <a:extLst>
              <a:ext uri="{FF2B5EF4-FFF2-40B4-BE49-F238E27FC236}">
                <a16:creationId xmlns:a16="http://schemas.microsoft.com/office/drawing/2014/main" id="{7F921D61-41B3-418B-8350-643D3F40611E}"/>
              </a:ext>
            </a:extLst>
          </p:cNvPr>
          <p:cNvSpPr/>
          <p:nvPr/>
        </p:nvSpPr>
        <p:spPr>
          <a:xfrm>
            <a:off x="3820989" y="1921491"/>
            <a:ext cx="7704840" cy="374140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sz="2300" dirty="0">
                <a:solidFill>
                  <a:schemeClr val="tx1"/>
                </a:solidFill>
                <a:latin typeface="Century Gothic" panose="020B0502020202020204" pitchFamily="34" charset="0"/>
              </a:rPr>
              <a:t>All you need to do is enter your details including your name , address , contact number , type of waste , quantity …etc. You can choose a desired date for your pickup and enter a 4 digit pin which you need to confirm at the time of pick-up . Your medical waste will be picked up by our member on desired date and address.</a:t>
            </a:r>
          </a:p>
        </p:txBody>
      </p:sp>
      <p:sp>
        <p:nvSpPr>
          <p:cNvPr id="2" name="Rectangle 1">
            <a:extLst>
              <a:ext uri="{FF2B5EF4-FFF2-40B4-BE49-F238E27FC236}">
                <a16:creationId xmlns:a16="http://schemas.microsoft.com/office/drawing/2014/main" id="{3D538C17-1E2D-434B-BB2F-826782322C4C}"/>
              </a:ext>
            </a:extLst>
          </p:cNvPr>
          <p:cNvSpPr/>
          <p:nvPr/>
        </p:nvSpPr>
        <p:spPr>
          <a:xfrm>
            <a:off x="7442843" y="5002907"/>
            <a:ext cx="184730" cy="923330"/>
          </a:xfrm>
          <a:prstGeom prst="rect">
            <a:avLst/>
          </a:prstGeom>
          <a:noFill/>
        </p:spPr>
        <p:txBody>
          <a:bodyPr wrap="none" lIns="91440" tIns="45720" rIns="91440" bIns="45720">
            <a:spAutoFit/>
          </a:bodyPr>
          <a:lstStyle/>
          <a:p>
            <a:pPr algn="ctr"/>
            <a:endParaRPr lang="en-US" sz="5400" b="0" cap="none" spc="0" dirty="0">
              <a:ln w="0"/>
              <a:solidFill>
                <a:srgbClr val="FF0000"/>
              </a:solidFill>
              <a:effectLst>
                <a:outerShdw blurRad="38100" dist="19050" dir="2700000" algn="tl" rotWithShape="0">
                  <a:schemeClr val="dk1">
                    <a:alpha val="40000"/>
                  </a:schemeClr>
                </a:outerShdw>
              </a:effectLst>
              <a:latin typeface="Century Gothic" panose="020B0502020202020204" pitchFamily="34" charset="0"/>
            </a:endParaRPr>
          </a:p>
        </p:txBody>
      </p:sp>
    </p:spTree>
    <p:extLst>
      <p:ext uri="{BB962C8B-B14F-4D97-AF65-F5344CB8AC3E}">
        <p14:creationId xmlns:p14="http://schemas.microsoft.com/office/powerpoint/2010/main" val="3993044697"/>
      </p:ext>
    </p:extLst>
  </p:cSld>
  <p:clrMapOvr>
    <a:masterClrMapping/>
  </p:clrMapOvr>
</p:sld>
</file>

<file path=ppt/theme/theme1.xml><?xml version="1.0" encoding="utf-8"?>
<a:theme xmlns:a="http://schemas.openxmlformats.org/drawingml/2006/main" name="Cover and End Slide Master">
  <a:themeElements>
    <a:clrScheme name="abstract bubble">
      <a:dk1>
        <a:sysClr val="windowText" lastClr="000000"/>
      </a:dk1>
      <a:lt1>
        <a:sysClr val="window" lastClr="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bstract bubble">
      <a:dk1>
        <a:sysClr val="windowText" lastClr="000000"/>
      </a:dk1>
      <a:lt1>
        <a:sysClr val="window" lastClr="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bstract bubble">
      <a:dk1>
        <a:sysClr val="windowText" lastClr="000000"/>
      </a:dk1>
      <a:lt1>
        <a:sysClr val="window" lastClr="FFFFFF"/>
      </a:lt1>
      <a:dk2>
        <a:srgbClr val="44546A"/>
      </a:dk2>
      <a:lt2>
        <a:srgbClr val="E7E6E6"/>
      </a:lt2>
      <a:accent1>
        <a:srgbClr val="EF0074"/>
      </a:accent1>
      <a:accent2>
        <a:srgbClr val="B600E0"/>
      </a:accent2>
      <a:accent3>
        <a:srgbClr val="2FD0BC"/>
      </a:accent3>
      <a:accent4>
        <a:srgbClr val="6166F0"/>
      </a:accent4>
      <a:accent5>
        <a:srgbClr val="D8D8D8"/>
      </a:accent5>
      <a:accent6>
        <a:srgbClr val="26262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13985</TotalTime>
  <Words>1001</Words>
  <Application>Microsoft Office PowerPoint</Application>
  <PresentationFormat>Widescreen</PresentationFormat>
  <Paragraphs>175</Paragraphs>
  <Slides>27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Calibri Light</vt:lpstr>
      <vt:lpstr>Candara</vt:lpstr>
      <vt:lpstr>Candara Light</vt:lpstr>
      <vt:lpstr>Century Gothic</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dell</cp:lastModifiedBy>
  <cp:revision>210</cp:revision>
  <dcterms:created xsi:type="dcterms:W3CDTF">2018-04-24T17:14:44Z</dcterms:created>
  <dcterms:modified xsi:type="dcterms:W3CDTF">2020-05-15T21:37:49Z</dcterms:modified>
</cp:coreProperties>
</file>